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2"/>
  </p:notesMasterIdLst>
  <p:handoutMasterIdLst>
    <p:handoutMasterId r:id="rId23"/>
  </p:handoutMasterIdLst>
  <p:sldIdLst>
    <p:sldId id="256" r:id="rId2"/>
    <p:sldId id="257" r:id="rId3"/>
    <p:sldId id="258" r:id="rId4"/>
    <p:sldId id="267" r:id="rId5"/>
    <p:sldId id="268" r:id="rId6"/>
    <p:sldId id="260" r:id="rId7"/>
    <p:sldId id="279" r:id="rId8"/>
    <p:sldId id="261" r:id="rId9"/>
    <p:sldId id="269" r:id="rId10"/>
    <p:sldId id="277" r:id="rId11"/>
    <p:sldId id="262" r:id="rId12"/>
    <p:sldId id="271" r:id="rId13"/>
    <p:sldId id="272" r:id="rId14"/>
    <p:sldId id="270" r:id="rId15"/>
    <p:sldId id="264" r:id="rId16"/>
    <p:sldId id="265" r:id="rId17"/>
    <p:sldId id="273" r:id="rId18"/>
    <p:sldId id="274" r:id="rId19"/>
    <p:sldId id="275" r:id="rId20"/>
    <p:sldId id="276" r:id="rId21"/>
  </p:sldIdLst>
  <p:sldSz cx="9144000" cy="6858000" type="screen4x3"/>
  <p:notesSz cx="6888163" cy="100203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anBibi"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D60093"/>
    <a:srgbClr val="FFFF66"/>
    <a:srgbClr val="FFCC00"/>
    <a:srgbClr val="00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21" autoAdjust="0"/>
    <p:restoredTop sz="90929"/>
  </p:normalViewPr>
  <p:slideViewPr>
    <p:cSldViewPr>
      <p:cViewPr varScale="1">
        <p:scale>
          <a:sx n="81" d="100"/>
          <a:sy n="81" d="100"/>
        </p:scale>
        <p:origin x="-108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84500" cy="501650"/>
          </a:xfrm>
          <a:prstGeom prst="rect">
            <a:avLst/>
          </a:prstGeom>
          <a:noFill/>
          <a:ln>
            <a:noFill/>
          </a:ln>
          <a:effectLst/>
          <a:extLst>
            <a:ext uri="{909E8E84-426E-40DD-AFC4-6F175D3DCCD1}"/>
            <a:ext uri="{91240B29-F687-4F45-9708-019B960494DF}"/>
            <a:ext uri="{AF507438-7753-43E0-B8FC-AC1667EBCBE1}"/>
          </a:extLst>
        </p:spPr>
        <p:txBody>
          <a:bodyPr vert="horz" wrap="square" lIns="96616" tIns="48308" rIns="96616" bIns="48308" numCol="1" anchor="t" anchorCtr="0" compatLnSpc="1">
            <a:prstTxWarp prst="textNoShape">
              <a:avLst/>
            </a:prstTxWarp>
          </a:bodyPr>
          <a:lstStyle>
            <a:lvl1pPr defTabSz="966788" eaLnBrk="0" hangingPunct="0">
              <a:defRPr sz="1300">
                <a:latin typeface="Times New Roman" charset="0"/>
                <a:cs typeface="+mn-cs"/>
              </a:defRPr>
            </a:lvl1pPr>
          </a:lstStyle>
          <a:p>
            <a:pPr>
              <a:defRPr/>
            </a:pPr>
            <a:endParaRPr lang="fr-FR"/>
          </a:p>
        </p:txBody>
      </p:sp>
      <p:sp>
        <p:nvSpPr>
          <p:cNvPr id="15363" name="Rectangle 3"/>
          <p:cNvSpPr>
            <a:spLocks noGrp="1" noChangeArrowheads="1"/>
          </p:cNvSpPr>
          <p:nvPr>
            <p:ph type="dt" sz="quarter" idx="1"/>
          </p:nvPr>
        </p:nvSpPr>
        <p:spPr bwMode="auto">
          <a:xfrm>
            <a:off x="3903663" y="0"/>
            <a:ext cx="2984500" cy="501650"/>
          </a:xfrm>
          <a:prstGeom prst="rect">
            <a:avLst/>
          </a:prstGeom>
          <a:noFill/>
          <a:ln>
            <a:noFill/>
          </a:ln>
          <a:effectLst/>
          <a:extLst>
            <a:ext uri="{909E8E84-426E-40DD-AFC4-6F175D3DCCD1}"/>
            <a:ext uri="{91240B29-F687-4F45-9708-019B960494DF}"/>
            <a:ext uri="{AF507438-7753-43E0-B8FC-AC1667EBCBE1}"/>
          </a:extLst>
        </p:spPr>
        <p:txBody>
          <a:bodyPr vert="horz" wrap="square" lIns="96616" tIns="48308" rIns="96616" bIns="48308" numCol="1" anchor="t" anchorCtr="0" compatLnSpc="1">
            <a:prstTxWarp prst="textNoShape">
              <a:avLst/>
            </a:prstTxWarp>
          </a:bodyPr>
          <a:lstStyle>
            <a:lvl1pPr algn="r" defTabSz="966788" eaLnBrk="0" hangingPunct="0">
              <a:defRPr sz="1300">
                <a:latin typeface="Times New Roman" charset="0"/>
                <a:cs typeface="+mn-cs"/>
              </a:defRPr>
            </a:lvl1pPr>
          </a:lstStyle>
          <a:p>
            <a:pPr>
              <a:defRPr/>
            </a:pPr>
            <a:endParaRPr lang="fr-FR"/>
          </a:p>
        </p:txBody>
      </p:sp>
      <p:sp>
        <p:nvSpPr>
          <p:cNvPr id="15364" name="Rectangle 4"/>
          <p:cNvSpPr>
            <a:spLocks noGrp="1" noChangeArrowheads="1"/>
          </p:cNvSpPr>
          <p:nvPr>
            <p:ph type="ftr" sz="quarter" idx="2"/>
          </p:nvPr>
        </p:nvSpPr>
        <p:spPr bwMode="auto">
          <a:xfrm>
            <a:off x="0" y="9518650"/>
            <a:ext cx="2984500" cy="501650"/>
          </a:xfrm>
          <a:prstGeom prst="rect">
            <a:avLst/>
          </a:prstGeom>
          <a:noFill/>
          <a:ln>
            <a:noFill/>
          </a:ln>
          <a:effectLst/>
          <a:extLst>
            <a:ext uri="{909E8E84-426E-40DD-AFC4-6F175D3DCCD1}"/>
            <a:ext uri="{91240B29-F687-4F45-9708-019B960494DF}"/>
            <a:ext uri="{AF507438-7753-43E0-B8FC-AC1667EBCBE1}"/>
          </a:extLst>
        </p:spPr>
        <p:txBody>
          <a:bodyPr vert="horz" wrap="square" lIns="96616" tIns="48308" rIns="96616" bIns="48308" numCol="1" anchor="b" anchorCtr="0" compatLnSpc="1">
            <a:prstTxWarp prst="textNoShape">
              <a:avLst/>
            </a:prstTxWarp>
          </a:bodyPr>
          <a:lstStyle>
            <a:lvl1pPr defTabSz="966788" eaLnBrk="0" hangingPunct="0">
              <a:defRPr sz="1300">
                <a:latin typeface="Times New Roman" charset="0"/>
                <a:cs typeface="+mn-cs"/>
              </a:defRPr>
            </a:lvl1pPr>
          </a:lstStyle>
          <a:p>
            <a:pPr>
              <a:defRPr/>
            </a:pPr>
            <a:endParaRPr lang="fr-FR"/>
          </a:p>
        </p:txBody>
      </p:sp>
      <p:sp>
        <p:nvSpPr>
          <p:cNvPr id="15365" name="Rectangle 5"/>
          <p:cNvSpPr>
            <a:spLocks noGrp="1" noChangeArrowheads="1"/>
          </p:cNvSpPr>
          <p:nvPr>
            <p:ph type="sldNum" sz="quarter" idx="3"/>
          </p:nvPr>
        </p:nvSpPr>
        <p:spPr bwMode="auto">
          <a:xfrm>
            <a:off x="3903663" y="9518650"/>
            <a:ext cx="2984500" cy="501650"/>
          </a:xfrm>
          <a:prstGeom prst="rect">
            <a:avLst/>
          </a:prstGeom>
          <a:noFill/>
          <a:ln>
            <a:noFill/>
          </a:ln>
          <a:effectLst/>
          <a:extLst>
            <a:ext uri="{909E8E84-426E-40DD-AFC4-6F175D3DCCD1}"/>
            <a:ext uri="{91240B29-F687-4F45-9708-019B960494DF}"/>
            <a:ext uri="{AF507438-7753-43E0-B8FC-AC1667EBCBE1}"/>
          </a:extLst>
        </p:spPr>
        <p:txBody>
          <a:bodyPr vert="horz" wrap="square" lIns="96616" tIns="48308" rIns="96616" bIns="48308" numCol="1" anchor="b" anchorCtr="0" compatLnSpc="1">
            <a:prstTxWarp prst="textNoShape">
              <a:avLst/>
            </a:prstTxWarp>
          </a:bodyPr>
          <a:lstStyle>
            <a:lvl1pPr algn="r" defTabSz="966788" eaLnBrk="0" hangingPunct="0">
              <a:defRPr sz="1300">
                <a:latin typeface="Times New Roman" charset="0"/>
                <a:cs typeface="+mn-cs"/>
              </a:defRPr>
            </a:lvl1pPr>
          </a:lstStyle>
          <a:p>
            <a:pPr>
              <a:defRPr/>
            </a:pPr>
            <a:fld id="{3DD4448F-D864-47A9-9FCA-5084B637D408}"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026"/>
          <p:cNvSpPr>
            <a:spLocks noGrp="1" noChangeArrowheads="1"/>
          </p:cNvSpPr>
          <p:nvPr>
            <p:ph type="hdr" sz="quarter"/>
          </p:nvPr>
        </p:nvSpPr>
        <p:spPr bwMode="auto">
          <a:xfrm>
            <a:off x="0" y="0"/>
            <a:ext cx="2984500" cy="501650"/>
          </a:xfrm>
          <a:prstGeom prst="rect">
            <a:avLst/>
          </a:prstGeom>
          <a:noFill/>
          <a:ln>
            <a:noFill/>
          </a:ln>
          <a:effectLst/>
          <a:extLst>
            <a:ext uri="{909E8E84-426E-40DD-AFC4-6F175D3DCCD1}"/>
            <a:ext uri="{91240B29-F687-4F45-9708-019B960494DF}"/>
            <a:ext uri="{AF507438-7753-43E0-B8FC-AC1667EBCBE1}"/>
          </a:extLst>
        </p:spPr>
        <p:txBody>
          <a:bodyPr vert="horz" wrap="square" lIns="96616" tIns="48308" rIns="96616" bIns="48308" numCol="1" anchor="t" anchorCtr="0" compatLnSpc="1">
            <a:prstTxWarp prst="textNoShape">
              <a:avLst/>
            </a:prstTxWarp>
          </a:bodyPr>
          <a:lstStyle>
            <a:lvl1pPr defTabSz="966788" eaLnBrk="0" hangingPunct="0">
              <a:defRPr sz="1300">
                <a:latin typeface="Times New Roman" charset="0"/>
                <a:cs typeface="+mn-cs"/>
              </a:defRPr>
            </a:lvl1pPr>
          </a:lstStyle>
          <a:p>
            <a:pPr>
              <a:defRPr/>
            </a:pPr>
            <a:endParaRPr lang="fr-FR"/>
          </a:p>
        </p:txBody>
      </p:sp>
      <p:sp>
        <p:nvSpPr>
          <p:cNvPr id="17411" name="Rectangle 1027"/>
          <p:cNvSpPr>
            <a:spLocks noGrp="1" noChangeArrowheads="1"/>
          </p:cNvSpPr>
          <p:nvPr>
            <p:ph type="dt" idx="1"/>
          </p:nvPr>
        </p:nvSpPr>
        <p:spPr bwMode="auto">
          <a:xfrm>
            <a:off x="3903663" y="0"/>
            <a:ext cx="2984500" cy="501650"/>
          </a:xfrm>
          <a:prstGeom prst="rect">
            <a:avLst/>
          </a:prstGeom>
          <a:noFill/>
          <a:ln>
            <a:noFill/>
          </a:ln>
          <a:effectLst/>
          <a:extLst>
            <a:ext uri="{909E8E84-426E-40DD-AFC4-6F175D3DCCD1}"/>
            <a:ext uri="{91240B29-F687-4F45-9708-019B960494DF}"/>
            <a:ext uri="{AF507438-7753-43E0-B8FC-AC1667EBCBE1}"/>
          </a:extLst>
        </p:spPr>
        <p:txBody>
          <a:bodyPr vert="horz" wrap="square" lIns="96616" tIns="48308" rIns="96616" bIns="48308" numCol="1" anchor="t" anchorCtr="0" compatLnSpc="1">
            <a:prstTxWarp prst="textNoShape">
              <a:avLst/>
            </a:prstTxWarp>
          </a:bodyPr>
          <a:lstStyle>
            <a:lvl1pPr algn="r" defTabSz="966788" eaLnBrk="0" hangingPunct="0">
              <a:defRPr sz="1300">
                <a:latin typeface="Times New Roman" charset="0"/>
                <a:cs typeface="+mn-cs"/>
              </a:defRPr>
            </a:lvl1pPr>
          </a:lstStyle>
          <a:p>
            <a:pPr>
              <a:defRPr/>
            </a:pPr>
            <a:endParaRPr lang="fr-FR"/>
          </a:p>
        </p:txBody>
      </p:sp>
      <p:sp>
        <p:nvSpPr>
          <p:cNvPr id="13316" name="Rectangle 1028"/>
          <p:cNvSpPr>
            <a:spLocks noGrp="1" noRot="1" noChangeAspect="1" noChangeArrowheads="1" noTextEdit="1"/>
          </p:cNvSpPr>
          <p:nvPr>
            <p:ph type="sldImg" idx="2"/>
          </p:nvPr>
        </p:nvSpPr>
        <p:spPr bwMode="auto">
          <a:xfrm>
            <a:off x="939800" y="750888"/>
            <a:ext cx="5010150" cy="3757612"/>
          </a:xfrm>
          <a:prstGeom prst="rect">
            <a:avLst/>
          </a:prstGeom>
          <a:noFill/>
          <a:ln w="9525">
            <a:solidFill>
              <a:srgbClr val="000000"/>
            </a:solidFill>
            <a:miter lim="800000"/>
            <a:headEnd/>
            <a:tailEnd/>
          </a:ln>
        </p:spPr>
      </p:sp>
      <p:sp>
        <p:nvSpPr>
          <p:cNvPr id="17413" name="Rectangle 1029"/>
          <p:cNvSpPr>
            <a:spLocks noGrp="1" noChangeArrowheads="1"/>
          </p:cNvSpPr>
          <p:nvPr>
            <p:ph type="body" sz="quarter" idx="3"/>
          </p:nvPr>
        </p:nvSpPr>
        <p:spPr bwMode="auto">
          <a:xfrm>
            <a:off x="919163" y="4759325"/>
            <a:ext cx="5049837" cy="4510088"/>
          </a:xfrm>
          <a:prstGeom prst="rect">
            <a:avLst/>
          </a:prstGeom>
          <a:noFill/>
          <a:ln>
            <a:noFill/>
          </a:ln>
          <a:effectLst/>
          <a:extLst>
            <a:ext uri="{909E8E84-426E-40DD-AFC4-6F175D3DCCD1}"/>
            <a:ext uri="{91240B29-F687-4F45-9708-019B960494DF}"/>
            <a:ext uri="{AF507438-7753-43E0-B8FC-AC1667EBCBE1}"/>
          </a:extLst>
        </p:spPr>
        <p:txBody>
          <a:bodyPr vert="horz" wrap="square" lIns="96616" tIns="48308" rIns="96616" bIns="48308"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7414" name="Rectangle 1030"/>
          <p:cNvSpPr>
            <a:spLocks noGrp="1" noChangeArrowheads="1"/>
          </p:cNvSpPr>
          <p:nvPr>
            <p:ph type="ftr" sz="quarter" idx="4"/>
          </p:nvPr>
        </p:nvSpPr>
        <p:spPr bwMode="auto">
          <a:xfrm>
            <a:off x="0" y="9518650"/>
            <a:ext cx="2984500" cy="501650"/>
          </a:xfrm>
          <a:prstGeom prst="rect">
            <a:avLst/>
          </a:prstGeom>
          <a:noFill/>
          <a:ln>
            <a:noFill/>
          </a:ln>
          <a:effectLst/>
          <a:extLst>
            <a:ext uri="{909E8E84-426E-40DD-AFC4-6F175D3DCCD1}"/>
            <a:ext uri="{91240B29-F687-4F45-9708-019B960494DF}"/>
            <a:ext uri="{AF507438-7753-43E0-B8FC-AC1667EBCBE1}"/>
          </a:extLst>
        </p:spPr>
        <p:txBody>
          <a:bodyPr vert="horz" wrap="square" lIns="96616" tIns="48308" rIns="96616" bIns="48308" numCol="1" anchor="b" anchorCtr="0" compatLnSpc="1">
            <a:prstTxWarp prst="textNoShape">
              <a:avLst/>
            </a:prstTxWarp>
          </a:bodyPr>
          <a:lstStyle>
            <a:lvl1pPr defTabSz="966788" eaLnBrk="0" hangingPunct="0">
              <a:defRPr sz="1300">
                <a:latin typeface="Times New Roman" charset="0"/>
                <a:cs typeface="+mn-cs"/>
              </a:defRPr>
            </a:lvl1pPr>
          </a:lstStyle>
          <a:p>
            <a:pPr>
              <a:defRPr/>
            </a:pPr>
            <a:endParaRPr lang="fr-FR"/>
          </a:p>
        </p:txBody>
      </p:sp>
      <p:sp>
        <p:nvSpPr>
          <p:cNvPr id="17415" name="Rectangle 1031"/>
          <p:cNvSpPr>
            <a:spLocks noGrp="1" noChangeArrowheads="1"/>
          </p:cNvSpPr>
          <p:nvPr>
            <p:ph type="sldNum" sz="quarter" idx="5"/>
          </p:nvPr>
        </p:nvSpPr>
        <p:spPr bwMode="auto">
          <a:xfrm>
            <a:off x="3903663" y="9518650"/>
            <a:ext cx="2984500" cy="501650"/>
          </a:xfrm>
          <a:prstGeom prst="rect">
            <a:avLst/>
          </a:prstGeom>
          <a:noFill/>
          <a:ln>
            <a:noFill/>
          </a:ln>
          <a:effectLst/>
          <a:extLst>
            <a:ext uri="{909E8E84-426E-40DD-AFC4-6F175D3DCCD1}"/>
            <a:ext uri="{91240B29-F687-4F45-9708-019B960494DF}"/>
            <a:ext uri="{AF507438-7753-43E0-B8FC-AC1667EBCBE1}"/>
          </a:extLst>
        </p:spPr>
        <p:txBody>
          <a:bodyPr vert="horz" wrap="square" lIns="96616" tIns="48308" rIns="96616" bIns="48308" numCol="1" anchor="b" anchorCtr="0" compatLnSpc="1">
            <a:prstTxWarp prst="textNoShape">
              <a:avLst/>
            </a:prstTxWarp>
          </a:bodyPr>
          <a:lstStyle>
            <a:lvl1pPr algn="r" defTabSz="966788" eaLnBrk="0" hangingPunct="0">
              <a:defRPr sz="1300">
                <a:latin typeface="Times New Roman" charset="0"/>
                <a:cs typeface="+mn-cs"/>
              </a:defRPr>
            </a:lvl1pPr>
          </a:lstStyle>
          <a:p>
            <a:pPr>
              <a:defRPr/>
            </a:pPr>
            <a:fld id="{4AE07CE5-6DF7-4936-A3FD-E436BAD8C201}"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031"/>
          <p:cNvSpPr>
            <a:spLocks noGrp="1" noChangeArrowheads="1"/>
          </p:cNvSpPr>
          <p:nvPr>
            <p:ph type="sldNum" sz="quarter" idx="5"/>
          </p:nvPr>
        </p:nvSpPr>
        <p:spPr>
          <a:noFill/>
          <a:ln w="12700">
            <a:miter lim="800000"/>
            <a:headEnd type="none" w="sm" len="sm"/>
            <a:tailEnd type="none" w="sm" len="sm"/>
          </a:ln>
        </p:spPr>
        <p:txBody>
          <a:bodyPr/>
          <a:lstStyle/>
          <a:p>
            <a:fld id="{ADC5F319-D42E-4A9B-94B4-6A2106996DA0}" type="slidenum">
              <a:rPr lang="fr-FR" smtClean="0">
                <a:latin typeface="Times New Roman" pitchFamily="18" charset="0"/>
                <a:cs typeface="Arial" charset="0"/>
              </a:rPr>
              <a:pPr/>
              <a:t>1</a:t>
            </a:fld>
            <a:endParaRPr lang="fr-FR" smtClean="0">
              <a:latin typeface="Times New Roman" pitchFamily="18" charset="0"/>
              <a:cs typeface="Arial"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pPr eaLnBrk="1" hangingPunct="1"/>
            <a:endParaRPr lang="fr-FR"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031"/>
          <p:cNvSpPr>
            <a:spLocks noGrp="1" noChangeArrowheads="1"/>
          </p:cNvSpPr>
          <p:nvPr>
            <p:ph type="sldNum" sz="quarter" idx="5"/>
          </p:nvPr>
        </p:nvSpPr>
        <p:spPr>
          <a:noFill/>
          <a:ln w="12700">
            <a:miter lim="800000"/>
            <a:headEnd type="none" w="sm" len="sm"/>
            <a:tailEnd type="none" w="sm" len="sm"/>
          </a:ln>
        </p:spPr>
        <p:txBody>
          <a:bodyPr/>
          <a:lstStyle/>
          <a:p>
            <a:fld id="{7F5BCF7E-C9BD-4E89-9DCB-0496DBF710A2}" type="slidenum">
              <a:rPr lang="fr-FR" smtClean="0">
                <a:latin typeface="Times New Roman" pitchFamily="18" charset="0"/>
                <a:cs typeface="Arial" charset="0"/>
              </a:rPr>
              <a:pPr/>
              <a:t>2</a:t>
            </a:fld>
            <a:endParaRPr lang="fr-FR" smtClean="0">
              <a:latin typeface="Times New Roman" pitchFamily="18" charset="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p:spPr>
        <p:txBody>
          <a:bodyPr/>
          <a:lstStyle/>
          <a:p>
            <a:pPr eaLnBrk="1" hangingPunct="1"/>
            <a:endParaRPr lang="fr-FR"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031"/>
          <p:cNvSpPr>
            <a:spLocks noGrp="1" noChangeArrowheads="1"/>
          </p:cNvSpPr>
          <p:nvPr>
            <p:ph type="sldNum" sz="quarter" idx="5"/>
          </p:nvPr>
        </p:nvSpPr>
        <p:spPr>
          <a:noFill/>
          <a:ln w="12700">
            <a:miter lim="800000"/>
            <a:headEnd type="none" w="sm" len="sm"/>
            <a:tailEnd type="none" w="sm" len="sm"/>
          </a:ln>
        </p:spPr>
        <p:txBody>
          <a:bodyPr/>
          <a:lstStyle/>
          <a:p>
            <a:fld id="{7CCC147A-0FEE-4B1E-9662-F847D7FF7C1B}" type="slidenum">
              <a:rPr lang="fr-FR" smtClean="0">
                <a:latin typeface="Times New Roman" pitchFamily="18" charset="0"/>
                <a:cs typeface="Arial" charset="0"/>
              </a:rPr>
              <a:pPr/>
              <a:t>3</a:t>
            </a:fld>
            <a:endParaRPr lang="fr-FR" smtClean="0">
              <a:latin typeface="Times New Roman" pitchFamily="18" charset="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p:spPr>
        <p:txBody>
          <a:bodyPr/>
          <a:lstStyle/>
          <a:p>
            <a:pPr eaLnBrk="1" hangingPunct="1"/>
            <a:endParaRPr lang="fr-FR"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031"/>
          <p:cNvSpPr>
            <a:spLocks noGrp="1" noChangeArrowheads="1"/>
          </p:cNvSpPr>
          <p:nvPr>
            <p:ph type="sldNum" sz="quarter" idx="5"/>
          </p:nvPr>
        </p:nvSpPr>
        <p:spPr>
          <a:noFill/>
          <a:ln w="12700">
            <a:miter lim="800000"/>
            <a:headEnd type="none" w="sm" len="sm"/>
            <a:tailEnd type="none" w="sm" len="sm"/>
          </a:ln>
        </p:spPr>
        <p:txBody>
          <a:bodyPr/>
          <a:lstStyle/>
          <a:p>
            <a:fld id="{8D63CE71-26BF-47A4-8FEC-B1047B0AA8F1}" type="slidenum">
              <a:rPr lang="fr-FR" smtClean="0">
                <a:latin typeface="Times New Roman" pitchFamily="18" charset="0"/>
                <a:cs typeface="Arial" charset="0"/>
              </a:rPr>
              <a:pPr/>
              <a:t>6</a:t>
            </a:fld>
            <a:endParaRPr lang="fr-FR" smtClean="0">
              <a:latin typeface="Times New Roman" pitchFamily="18" charset="0"/>
              <a:cs typeface="Arial" charset="0"/>
            </a:endParaRP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p:spPr>
        <p:txBody>
          <a:bodyPr/>
          <a:lstStyle/>
          <a:p>
            <a:pPr eaLnBrk="1" hangingPunct="1"/>
            <a:endParaRPr lang="fr-FR"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031"/>
          <p:cNvSpPr txBox="1">
            <a:spLocks noGrp="1" noChangeArrowheads="1"/>
          </p:cNvSpPr>
          <p:nvPr/>
        </p:nvSpPr>
        <p:spPr bwMode="auto">
          <a:xfrm>
            <a:off x="3903663" y="9518650"/>
            <a:ext cx="2984500" cy="501650"/>
          </a:xfrm>
          <a:prstGeom prst="rect">
            <a:avLst/>
          </a:prstGeom>
          <a:noFill/>
          <a:ln w="12700">
            <a:noFill/>
            <a:miter lim="800000"/>
            <a:headEnd type="none" w="sm" len="sm"/>
            <a:tailEnd type="none" w="sm" len="sm"/>
          </a:ln>
        </p:spPr>
        <p:txBody>
          <a:bodyPr lIns="96616" tIns="48308" rIns="96616" bIns="48308" anchor="b"/>
          <a:lstStyle/>
          <a:p>
            <a:pPr algn="r" defTabSz="966788" eaLnBrk="0" hangingPunct="0"/>
            <a:fld id="{6EF80702-97CB-4AE6-8040-1E936FDB04DD}" type="slidenum">
              <a:rPr lang="fr-FR" sz="1300"/>
              <a:pPr algn="r" defTabSz="966788" eaLnBrk="0" hangingPunct="0"/>
              <a:t>7</a:t>
            </a:fld>
            <a:endParaRPr lang="fr-FR" sz="1300"/>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pPr eaLnBrk="1" hangingPunct="1"/>
            <a:endParaRPr lang="fr-FR"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031"/>
          <p:cNvSpPr>
            <a:spLocks noGrp="1" noChangeArrowheads="1"/>
          </p:cNvSpPr>
          <p:nvPr>
            <p:ph type="sldNum" sz="quarter" idx="5"/>
          </p:nvPr>
        </p:nvSpPr>
        <p:spPr>
          <a:noFill/>
          <a:ln w="12700">
            <a:miter lim="800000"/>
            <a:headEnd type="none" w="sm" len="sm"/>
            <a:tailEnd type="none" w="sm" len="sm"/>
          </a:ln>
        </p:spPr>
        <p:txBody>
          <a:bodyPr/>
          <a:lstStyle/>
          <a:p>
            <a:fld id="{17FF2CFD-F9CE-4193-8DD9-C630DE5CF339}" type="slidenum">
              <a:rPr lang="fr-FR" smtClean="0">
                <a:latin typeface="Times New Roman" pitchFamily="18" charset="0"/>
                <a:cs typeface="Arial" charset="0"/>
              </a:rPr>
              <a:pPr/>
              <a:t>8</a:t>
            </a:fld>
            <a:endParaRPr lang="fr-FR" smtClean="0">
              <a:latin typeface="Times New Roman" pitchFamily="18" charset="0"/>
              <a:cs typeface="Arial" charset="0"/>
            </a:endParaRPr>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pPr eaLnBrk="1" hangingPunct="1"/>
            <a:endParaRPr lang="fr-FR"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031"/>
          <p:cNvSpPr>
            <a:spLocks noGrp="1" noChangeArrowheads="1"/>
          </p:cNvSpPr>
          <p:nvPr>
            <p:ph type="sldNum" sz="quarter" idx="5"/>
          </p:nvPr>
        </p:nvSpPr>
        <p:spPr>
          <a:noFill/>
          <a:ln w="12700">
            <a:miter lim="800000"/>
            <a:headEnd type="none" w="sm" len="sm"/>
            <a:tailEnd type="none" w="sm" len="sm"/>
          </a:ln>
        </p:spPr>
        <p:txBody>
          <a:bodyPr/>
          <a:lstStyle/>
          <a:p>
            <a:fld id="{06B633AB-4352-43C9-80F6-B70FB5A6BCAF}" type="slidenum">
              <a:rPr lang="fr-FR" smtClean="0">
                <a:latin typeface="Times New Roman" pitchFamily="18" charset="0"/>
                <a:cs typeface="Arial" charset="0"/>
              </a:rPr>
              <a:pPr/>
              <a:t>11</a:t>
            </a:fld>
            <a:endParaRPr lang="fr-FR" smtClean="0">
              <a:latin typeface="Times New Roman" pitchFamily="18" charset="0"/>
              <a:cs typeface="Arial" charset="0"/>
            </a:endParaRPr>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p:spPr>
        <p:txBody>
          <a:bodyPr/>
          <a:lstStyle/>
          <a:p>
            <a:pPr eaLnBrk="1" hangingPunct="1"/>
            <a:endParaRPr lang="fr-FR"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031"/>
          <p:cNvSpPr>
            <a:spLocks noGrp="1" noChangeArrowheads="1"/>
          </p:cNvSpPr>
          <p:nvPr>
            <p:ph type="sldNum" sz="quarter" idx="5"/>
          </p:nvPr>
        </p:nvSpPr>
        <p:spPr>
          <a:noFill/>
          <a:ln w="12700">
            <a:miter lim="800000"/>
            <a:headEnd type="none" w="sm" len="sm"/>
            <a:tailEnd type="none" w="sm" len="sm"/>
          </a:ln>
        </p:spPr>
        <p:txBody>
          <a:bodyPr/>
          <a:lstStyle/>
          <a:p>
            <a:fld id="{E174F338-FE4B-4B86-83CA-84A8070F3DD7}" type="slidenum">
              <a:rPr lang="fr-FR" smtClean="0">
                <a:latin typeface="Times New Roman" pitchFamily="18" charset="0"/>
                <a:cs typeface="Arial" charset="0"/>
              </a:rPr>
              <a:pPr/>
              <a:t>15</a:t>
            </a:fld>
            <a:endParaRPr lang="fr-FR" smtClean="0">
              <a:latin typeface="Times New Roman" pitchFamily="18" charset="0"/>
              <a:cs typeface="Arial" charset="0"/>
            </a:endParaRPr>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p:spPr>
        <p:txBody>
          <a:bodyPr/>
          <a:lstStyle/>
          <a:p>
            <a:pPr eaLnBrk="1" hangingPunct="1"/>
            <a:endParaRPr lang="fr-FR"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7758113" y="1463675"/>
            <a:ext cx="16902113" cy="10795000"/>
            <a:chOff x="-4887" y="922"/>
            <a:chExt cx="10647" cy="6800"/>
          </a:xfrm>
        </p:grpSpPr>
        <p:sp>
          <p:nvSpPr>
            <p:cNvPr id="5" name="Freeform 3"/>
            <p:cNvSpPr>
              <a:spLocks/>
            </p:cNvSpPr>
            <p:nvPr/>
          </p:nvSpPr>
          <p:spPr bwMode="auto">
            <a:xfrm>
              <a:off x="2061" y="1707"/>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folHlink">
                    <a:gamma/>
                    <a:shade val="46275"/>
                    <a:invGamma/>
                  </a:schemeClr>
                </a:gs>
                <a:gs pos="100000">
                  <a:schemeClr val="folHlink"/>
                </a:gs>
              </a:gsLst>
              <a:lin ang="0" scaled="1"/>
            </a:gradFill>
            <a:ln>
              <a:noFill/>
            </a:ln>
            <a:effectLst/>
            <a:extLst>
              <a:ext uri="{91240B29-F687-4F45-9708-019B960494DF}"/>
              <a:ext uri="{AF507438-7753-43E0-B8FC-AC1667EBCBE1}"/>
            </a:extLst>
          </p:spPr>
          <p:txBody>
            <a:bodyPr/>
            <a:lstStyle/>
            <a:p>
              <a:pPr>
                <a:defRPr/>
              </a:pPr>
              <a:endParaRPr lang="fr-FR">
                <a:latin typeface="Times New Roman" charset="0"/>
                <a:cs typeface="+mn-cs"/>
              </a:endParaRPr>
            </a:p>
          </p:txBody>
        </p:sp>
        <p:sp>
          <p:nvSpPr>
            <p:cNvPr id="6" name="Arc 4"/>
            <p:cNvSpPr>
              <a:spLocks/>
            </p:cNvSpPr>
            <p:nvPr/>
          </p:nvSpPr>
          <p:spPr bwMode="auto">
            <a:xfrm>
              <a:off x="-4887" y="922"/>
              <a:ext cx="8474" cy="6800"/>
            </a:xfrm>
            <a:custGeom>
              <a:avLst/>
              <a:gdLst>
                <a:gd name="T0" fmla="*/ 1662 w 43200"/>
                <a:gd name="T1" fmla="*/ 535 h 43200"/>
                <a:gd name="T2" fmla="*/ 961 w 43200"/>
                <a:gd name="T3" fmla="*/ 7 h 43200"/>
                <a:gd name="T4" fmla="*/ 831 w 43200"/>
                <a:gd name="T5" fmla="*/ 535 h 43200"/>
                <a:gd name="T6" fmla="*/ 0 60000 65536"/>
                <a:gd name="T7" fmla="*/ 0 60000 65536"/>
                <a:gd name="T8" fmla="*/ 0 60000 65536"/>
              </a:gdLst>
              <a:ahLst/>
              <a:cxnLst>
                <a:cxn ang="T6">
                  <a:pos x="T0" y="T1"/>
                </a:cxn>
                <a:cxn ang="T7">
                  <a:pos x="T2" y="T3"/>
                </a:cxn>
                <a:cxn ang="T8">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path>
                <a:path w="43200" h="43200" stroke="0"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lnTo>
                    <a:pt x="21600" y="21600"/>
                  </a:lnTo>
                  <a:lnTo>
                    <a:pt x="43200" y="21600"/>
                  </a:lnTo>
                  <a:close/>
                </a:path>
              </a:pathLst>
            </a:custGeom>
            <a:noFill/>
            <a:ln w="12700" cap="sq">
              <a:solidFill>
                <a:schemeClr val="folHlink"/>
              </a:solidFill>
              <a:round/>
              <a:headEnd type="none" w="sm" len="sm"/>
              <a:tailEnd type="none" w="sm" len="sm"/>
            </a:ln>
            <a:effectLst/>
          </p:spPr>
          <p:txBody>
            <a:bodyPr/>
            <a:lstStyle/>
            <a:p>
              <a:pPr>
                <a:defRPr/>
              </a:pPr>
              <a:endParaRPr lang="fr-FR">
                <a:cs typeface="+mn-cs"/>
              </a:endParaRPr>
            </a:p>
          </p:txBody>
        </p:sp>
      </p:grpSp>
      <p:sp>
        <p:nvSpPr>
          <p:cNvPr id="20485" name="Rectangle 5"/>
          <p:cNvSpPr>
            <a:spLocks noGrp="1" noChangeArrowheads="1"/>
          </p:cNvSpPr>
          <p:nvPr>
            <p:ph type="ctrTitle" sz="quarter"/>
          </p:nvPr>
        </p:nvSpPr>
        <p:spPr>
          <a:xfrm>
            <a:off x="1293813" y="762000"/>
            <a:ext cx="7772400" cy="1143000"/>
          </a:xfrm>
        </p:spPr>
        <p:txBody>
          <a:bodyPr anchor="b"/>
          <a:lstStyle>
            <a:lvl1pPr>
              <a:defRPr/>
            </a:lvl1pPr>
          </a:lstStyle>
          <a:p>
            <a:pPr lvl="0"/>
            <a:r>
              <a:rPr lang="fr-FR" noProof="0" smtClean="0"/>
              <a:t>Cliquez et modifiez le titre</a:t>
            </a:r>
          </a:p>
        </p:txBody>
      </p:sp>
      <p:sp>
        <p:nvSpPr>
          <p:cNvPr id="20486" name="Rectangle 6"/>
          <p:cNvSpPr>
            <a:spLocks noGrp="1" noChangeArrowheads="1"/>
          </p:cNvSpPr>
          <p:nvPr>
            <p:ph type="subTitle" sz="quarter" idx="1"/>
          </p:nvPr>
        </p:nvSpPr>
        <p:spPr>
          <a:xfrm>
            <a:off x="3429000" y="2085975"/>
            <a:ext cx="5638800" cy="1038225"/>
          </a:xfrm>
        </p:spPr>
        <p:txBody>
          <a:bodyPr lIns="92075" rIns="92075"/>
          <a:lstStyle>
            <a:lvl1pPr marL="0" indent="0">
              <a:lnSpc>
                <a:spcPct val="70000"/>
              </a:lnSpc>
              <a:buFont typeface="Wingdings" pitchFamily="2" charset="2"/>
              <a:buNone/>
              <a:defRPr/>
            </a:lvl1pPr>
          </a:lstStyle>
          <a:p>
            <a:pPr lvl="0"/>
            <a:r>
              <a:rPr lang="fr-FR" noProof="0" smtClean="0"/>
              <a:t>Cliquez pour modifier le style des sous-titres du masque</a:t>
            </a:r>
          </a:p>
        </p:txBody>
      </p:sp>
      <p:sp>
        <p:nvSpPr>
          <p:cNvPr id="7" name="Rectangle 7"/>
          <p:cNvSpPr>
            <a:spLocks noGrp="1" noChangeArrowheads="1"/>
          </p:cNvSpPr>
          <p:nvPr>
            <p:ph type="dt" sz="quarter" idx="10"/>
          </p:nvPr>
        </p:nvSpPr>
        <p:spPr/>
        <p:txBody>
          <a:bodyPr/>
          <a:lstStyle>
            <a:lvl1pPr>
              <a:defRPr/>
            </a:lvl1pPr>
          </a:lstStyle>
          <a:p>
            <a:pPr>
              <a:defRPr/>
            </a:pPr>
            <a:endParaRPr lang="fr-FR"/>
          </a:p>
        </p:txBody>
      </p:sp>
      <p:sp>
        <p:nvSpPr>
          <p:cNvPr id="8" name="Rectangle 8"/>
          <p:cNvSpPr>
            <a:spLocks noGrp="1" noChangeArrowheads="1"/>
          </p:cNvSpPr>
          <p:nvPr>
            <p:ph type="ftr" sz="quarter" idx="11"/>
          </p:nvPr>
        </p:nvSpPr>
        <p:spPr>
          <a:xfrm>
            <a:off x="1295400" y="6365875"/>
            <a:ext cx="4267200" cy="457200"/>
          </a:xfrm>
        </p:spPr>
        <p:txBody>
          <a:bodyPr/>
          <a:lstStyle>
            <a:lvl1pPr>
              <a:defRPr/>
            </a:lvl1pPr>
          </a:lstStyle>
          <a:p>
            <a:pPr>
              <a:defRPr/>
            </a:pPr>
            <a:endParaRPr lang="fr-FR"/>
          </a:p>
        </p:txBody>
      </p:sp>
      <p:sp>
        <p:nvSpPr>
          <p:cNvPr id="9" name="Rectangle 9"/>
          <p:cNvSpPr>
            <a:spLocks noGrp="1" noChangeArrowheads="1"/>
          </p:cNvSpPr>
          <p:nvPr>
            <p:ph type="sldNum" sz="quarter" idx="12"/>
          </p:nvPr>
        </p:nvSpPr>
        <p:spPr/>
        <p:txBody>
          <a:bodyPr/>
          <a:lstStyle>
            <a:lvl2pPr lvl="1">
              <a:defRPr>
                <a:latin typeface="+mn-lt"/>
              </a:defRPr>
            </a:lvl2pPr>
          </a:lstStyle>
          <a:p>
            <a:pPr lvl="1">
              <a:defRPr/>
            </a:pPr>
            <a:fld id="{41944E73-0FF2-401D-9142-6924C8A4D176}" type="slidenum">
              <a:rPr lang="fr-FR"/>
              <a:pPr lvl="1">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endParaRPr 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fr-FR"/>
          </a:p>
        </p:txBody>
      </p:sp>
      <p:sp>
        <p:nvSpPr>
          <p:cNvPr id="6" name="Rectangle 9"/>
          <p:cNvSpPr>
            <a:spLocks noGrp="1" noChangeArrowheads="1"/>
          </p:cNvSpPr>
          <p:nvPr>
            <p:ph type="sldNum" sz="quarter" idx="12"/>
          </p:nvPr>
        </p:nvSpPr>
        <p:spPr>
          <a:ln/>
        </p:spPr>
        <p:txBody>
          <a:bodyPr/>
          <a:lstStyle>
            <a:lvl2pPr lvl="1">
              <a:defRPr/>
            </a:lvl2pPr>
          </a:lstStyle>
          <a:p>
            <a:pPr lvl="1">
              <a:defRPr/>
            </a:pPr>
            <a:fld id="{3E0CF2BA-607A-4E01-A6A9-14F79F727CA4}" type="slidenum">
              <a:rPr lang="fr-FR"/>
              <a:pPr lvl="1">
                <a:defRPr/>
              </a:pPr>
              <a:t>‹N°›</a:t>
            </a:fld>
            <a:endParaRPr lang="fr-FR">
              <a:latin typeface="+mn-l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43700" y="609600"/>
            <a:ext cx="2019300" cy="5486400"/>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682625" y="609600"/>
            <a:ext cx="5908675" cy="54864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endParaRPr 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fr-FR"/>
          </a:p>
        </p:txBody>
      </p:sp>
      <p:sp>
        <p:nvSpPr>
          <p:cNvPr id="6" name="Rectangle 9"/>
          <p:cNvSpPr>
            <a:spLocks noGrp="1" noChangeArrowheads="1"/>
          </p:cNvSpPr>
          <p:nvPr>
            <p:ph type="sldNum" sz="quarter" idx="12"/>
          </p:nvPr>
        </p:nvSpPr>
        <p:spPr>
          <a:ln/>
        </p:spPr>
        <p:txBody>
          <a:bodyPr/>
          <a:lstStyle>
            <a:lvl2pPr lvl="1">
              <a:defRPr/>
            </a:lvl2pPr>
          </a:lstStyle>
          <a:p>
            <a:pPr lvl="1">
              <a:defRPr/>
            </a:pPr>
            <a:fld id="{54F704A5-7299-481B-B724-3996A65C23CB}" type="slidenum">
              <a:rPr lang="fr-FR"/>
              <a:pPr lvl="1">
                <a:defRPr/>
              </a:pPr>
              <a:t>‹N°›</a:t>
            </a:fld>
            <a:endParaRPr lang="fr-FR">
              <a:latin typeface="+mn-l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endParaRPr 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fr-FR"/>
          </a:p>
        </p:txBody>
      </p:sp>
      <p:sp>
        <p:nvSpPr>
          <p:cNvPr id="6" name="Rectangle 9"/>
          <p:cNvSpPr>
            <a:spLocks noGrp="1" noChangeArrowheads="1"/>
          </p:cNvSpPr>
          <p:nvPr>
            <p:ph type="sldNum" sz="quarter" idx="12"/>
          </p:nvPr>
        </p:nvSpPr>
        <p:spPr>
          <a:ln/>
        </p:spPr>
        <p:txBody>
          <a:bodyPr/>
          <a:lstStyle>
            <a:lvl2pPr lvl="1">
              <a:defRPr/>
            </a:lvl2pPr>
          </a:lstStyle>
          <a:p>
            <a:pPr lvl="1">
              <a:defRPr/>
            </a:pPr>
            <a:fld id="{B7833B9A-5AE4-4555-B8A1-24AEA67013C4}" type="slidenum">
              <a:rPr lang="fr-FR"/>
              <a:pPr lvl="1">
                <a:defRPr/>
              </a:pPr>
              <a:t>‹N°›</a:t>
            </a:fld>
            <a:endParaRPr lang="fr-FR">
              <a:latin typeface="+mn-l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endParaRPr 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fr-FR"/>
          </a:p>
        </p:txBody>
      </p:sp>
      <p:sp>
        <p:nvSpPr>
          <p:cNvPr id="6" name="Rectangle 9"/>
          <p:cNvSpPr>
            <a:spLocks noGrp="1" noChangeArrowheads="1"/>
          </p:cNvSpPr>
          <p:nvPr>
            <p:ph type="sldNum" sz="quarter" idx="12"/>
          </p:nvPr>
        </p:nvSpPr>
        <p:spPr>
          <a:ln/>
        </p:spPr>
        <p:txBody>
          <a:bodyPr/>
          <a:lstStyle>
            <a:lvl2pPr lvl="1">
              <a:defRPr/>
            </a:lvl2pPr>
          </a:lstStyle>
          <a:p>
            <a:pPr lvl="1">
              <a:defRPr/>
            </a:pPr>
            <a:fld id="{1F14A82E-FFB1-4D98-871B-274C6D7DBCC6}" type="slidenum">
              <a:rPr lang="fr-FR"/>
              <a:pPr lvl="1">
                <a:defRPr/>
              </a:pPr>
              <a:t>‹N°›</a:t>
            </a:fld>
            <a:endParaRPr lang="fr-FR">
              <a:latin typeface="+mn-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6826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50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endParaRPr lang="fr-FR"/>
          </a:p>
        </p:txBody>
      </p:sp>
      <p:sp>
        <p:nvSpPr>
          <p:cNvPr id="6" name="Rectangle 8"/>
          <p:cNvSpPr>
            <a:spLocks noGrp="1" noChangeArrowheads="1"/>
          </p:cNvSpPr>
          <p:nvPr>
            <p:ph type="ftr" sz="quarter" idx="11"/>
          </p:nvPr>
        </p:nvSpPr>
        <p:spPr>
          <a:ln/>
        </p:spPr>
        <p:txBody>
          <a:bodyPr/>
          <a:lstStyle>
            <a:lvl1pPr>
              <a:defRPr/>
            </a:lvl1pPr>
          </a:lstStyle>
          <a:p>
            <a:pPr>
              <a:defRPr/>
            </a:pPr>
            <a:endParaRPr lang="fr-FR"/>
          </a:p>
        </p:txBody>
      </p:sp>
      <p:sp>
        <p:nvSpPr>
          <p:cNvPr id="7" name="Rectangle 9"/>
          <p:cNvSpPr>
            <a:spLocks noGrp="1" noChangeArrowheads="1"/>
          </p:cNvSpPr>
          <p:nvPr>
            <p:ph type="sldNum" sz="quarter" idx="12"/>
          </p:nvPr>
        </p:nvSpPr>
        <p:spPr>
          <a:ln/>
        </p:spPr>
        <p:txBody>
          <a:bodyPr/>
          <a:lstStyle>
            <a:lvl2pPr lvl="1">
              <a:defRPr/>
            </a:lvl2pPr>
          </a:lstStyle>
          <a:p>
            <a:pPr lvl="1">
              <a:defRPr/>
            </a:pPr>
            <a:fld id="{B6BA3855-5939-4550-BD11-B8C72BC73650}" type="slidenum">
              <a:rPr lang="fr-FR"/>
              <a:pPr lvl="1">
                <a:defRPr/>
              </a:pPr>
              <a:t>‹N°›</a:t>
            </a:fld>
            <a:endParaRPr lang="fr-FR">
              <a:latin typeface="+mn-l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endParaRPr lang="fr-FR"/>
          </a:p>
        </p:txBody>
      </p:sp>
      <p:sp>
        <p:nvSpPr>
          <p:cNvPr id="8" name="Rectangle 8"/>
          <p:cNvSpPr>
            <a:spLocks noGrp="1" noChangeArrowheads="1"/>
          </p:cNvSpPr>
          <p:nvPr>
            <p:ph type="ftr" sz="quarter" idx="11"/>
          </p:nvPr>
        </p:nvSpPr>
        <p:spPr>
          <a:ln/>
        </p:spPr>
        <p:txBody>
          <a:bodyPr/>
          <a:lstStyle>
            <a:lvl1pPr>
              <a:defRPr/>
            </a:lvl1pPr>
          </a:lstStyle>
          <a:p>
            <a:pPr>
              <a:defRPr/>
            </a:pPr>
            <a:endParaRPr lang="fr-FR"/>
          </a:p>
        </p:txBody>
      </p:sp>
      <p:sp>
        <p:nvSpPr>
          <p:cNvPr id="9" name="Rectangle 9"/>
          <p:cNvSpPr>
            <a:spLocks noGrp="1" noChangeArrowheads="1"/>
          </p:cNvSpPr>
          <p:nvPr>
            <p:ph type="sldNum" sz="quarter" idx="12"/>
          </p:nvPr>
        </p:nvSpPr>
        <p:spPr>
          <a:ln/>
        </p:spPr>
        <p:txBody>
          <a:bodyPr/>
          <a:lstStyle>
            <a:lvl2pPr lvl="1">
              <a:defRPr/>
            </a:lvl2pPr>
          </a:lstStyle>
          <a:p>
            <a:pPr lvl="1">
              <a:defRPr/>
            </a:pPr>
            <a:fld id="{6AAE122E-BB93-4816-8E8D-8156E4C1CD4D}" type="slidenum">
              <a:rPr lang="fr-FR"/>
              <a:pPr lvl="1">
                <a:defRPr/>
              </a:pPr>
              <a:t>‹N°›</a:t>
            </a:fld>
            <a:endParaRPr lang="fr-FR">
              <a:latin typeface="+mn-l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endParaRPr lang="fr-FR"/>
          </a:p>
        </p:txBody>
      </p:sp>
      <p:sp>
        <p:nvSpPr>
          <p:cNvPr id="4" name="Rectangle 8"/>
          <p:cNvSpPr>
            <a:spLocks noGrp="1" noChangeArrowheads="1"/>
          </p:cNvSpPr>
          <p:nvPr>
            <p:ph type="ftr" sz="quarter" idx="11"/>
          </p:nvPr>
        </p:nvSpPr>
        <p:spPr>
          <a:ln/>
        </p:spPr>
        <p:txBody>
          <a:bodyPr/>
          <a:lstStyle>
            <a:lvl1pPr>
              <a:defRPr/>
            </a:lvl1pPr>
          </a:lstStyle>
          <a:p>
            <a:pPr>
              <a:defRPr/>
            </a:pPr>
            <a:endParaRPr lang="fr-FR"/>
          </a:p>
        </p:txBody>
      </p:sp>
      <p:sp>
        <p:nvSpPr>
          <p:cNvPr id="5" name="Rectangle 9"/>
          <p:cNvSpPr>
            <a:spLocks noGrp="1" noChangeArrowheads="1"/>
          </p:cNvSpPr>
          <p:nvPr>
            <p:ph type="sldNum" sz="quarter" idx="12"/>
          </p:nvPr>
        </p:nvSpPr>
        <p:spPr>
          <a:ln/>
        </p:spPr>
        <p:txBody>
          <a:bodyPr/>
          <a:lstStyle>
            <a:lvl2pPr lvl="1">
              <a:defRPr/>
            </a:lvl2pPr>
          </a:lstStyle>
          <a:p>
            <a:pPr lvl="1">
              <a:defRPr/>
            </a:pPr>
            <a:fld id="{AFF9C80D-C4D6-403B-8AE5-EFA3C7E5F662}" type="slidenum">
              <a:rPr lang="fr-FR"/>
              <a:pPr lvl="1">
                <a:defRPr/>
              </a:pPr>
              <a:t>‹N°›</a:t>
            </a:fld>
            <a:endParaRPr lang="fr-FR">
              <a:latin typeface="+mn-l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fr-FR"/>
          </a:p>
        </p:txBody>
      </p:sp>
      <p:sp>
        <p:nvSpPr>
          <p:cNvPr id="3" name="Rectangle 8"/>
          <p:cNvSpPr>
            <a:spLocks noGrp="1" noChangeArrowheads="1"/>
          </p:cNvSpPr>
          <p:nvPr>
            <p:ph type="ftr" sz="quarter" idx="11"/>
          </p:nvPr>
        </p:nvSpPr>
        <p:spPr>
          <a:ln/>
        </p:spPr>
        <p:txBody>
          <a:bodyPr/>
          <a:lstStyle>
            <a:lvl1pPr>
              <a:defRPr/>
            </a:lvl1pPr>
          </a:lstStyle>
          <a:p>
            <a:pPr>
              <a:defRPr/>
            </a:pPr>
            <a:endParaRPr lang="fr-FR"/>
          </a:p>
        </p:txBody>
      </p:sp>
      <p:sp>
        <p:nvSpPr>
          <p:cNvPr id="4" name="Rectangle 9"/>
          <p:cNvSpPr>
            <a:spLocks noGrp="1" noChangeArrowheads="1"/>
          </p:cNvSpPr>
          <p:nvPr>
            <p:ph type="sldNum" sz="quarter" idx="12"/>
          </p:nvPr>
        </p:nvSpPr>
        <p:spPr>
          <a:ln/>
        </p:spPr>
        <p:txBody>
          <a:bodyPr/>
          <a:lstStyle>
            <a:lvl2pPr lvl="1">
              <a:defRPr/>
            </a:lvl2pPr>
          </a:lstStyle>
          <a:p>
            <a:pPr lvl="1">
              <a:defRPr/>
            </a:pPr>
            <a:fld id="{9946A2F7-B9FE-40BA-83D2-8B4E11FDD428}" type="slidenum">
              <a:rPr lang="fr-FR"/>
              <a:pPr lvl="1">
                <a:defRPr/>
              </a:pPr>
              <a:t>‹N°›</a:t>
            </a:fld>
            <a:endParaRPr lang="fr-FR">
              <a:latin typeface="+mn-l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endParaRPr lang="fr-FR"/>
          </a:p>
        </p:txBody>
      </p:sp>
      <p:sp>
        <p:nvSpPr>
          <p:cNvPr id="6" name="Rectangle 8"/>
          <p:cNvSpPr>
            <a:spLocks noGrp="1" noChangeArrowheads="1"/>
          </p:cNvSpPr>
          <p:nvPr>
            <p:ph type="ftr" sz="quarter" idx="11"/>
          </p:nvPr>
        </p:nvSpPr>
        <p:spPr>
          <a:ln/>
        </p:spPr>
        <p:txBody>
          <a:bodyPr/>
          <a:lstStyle>
            <a:lvl1pPr>
              <a:defRPr/>
            </a:lvl1pPr>
          </a:lstStyle>
          <a:p>
            <a:pPr>
              <a:defRPr/>
            </a:pPr>
            <a:endParaRPr lang="fr-FR"/>
          </a:p>
        </p:txBody>
      </p:sp>
      <p:sp>
        <p:nvSpPr>
          <p:cNvPr id="7" name="Rectangle 9"/>
          <p:cNvSpPr>
            <a:spLocks noGrp="1" noChangeArrowheads="1"/>
          </p:cNvSpPr>
          <p:nvPr>
            <p:ph type="sldNum" sz="quarter" idx="12"/>
          </p:nvPr>
        </p:nvSpPr>
        <p:spPr>
          <a:ln/>
        </p:spPr>
        <p:txBody>
          <a:bodyPr/>
          <a:lstStyle>
            <a:lvl2pPr lvl="1">
              <a:defRPr/>
            </a:lvl2pPr>
          </a:lstStyle>
          <a:p>
            <a:pPr lvl="1">
              <a:defRPr/>
            </a:pPr>
            <a:fld id="{66985A3B-E996-4AE1-81BF-C788D68B2FF7}" type="slidenum">
              <a:rPr lang="fr-FR"/>
              <a:pPr lvl="1">
                <a:defRPr/>
              </a:pPr>
              <a:t>‹N°›</a:t>
            </a:fld>
            <a:endParaRPr lang="fr-FR">
              <a:latin typeface="+mn-l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endParaRPr lang="fr-FR"/>
          </a:p>
        </p:txBody>
      </p:sp>
      <p:sp>
        <p:nvSpPr>
          <p:cNvPr id="6" name="Rectangle 8"/>
          <p:cNvSpPr>
            <a:spLocks noGrp="1" noChangeArrowheads="1"/>
          </p:cNvSpPr>
          <p:nvPr>
            <p:ph type="ftr" sz="quarter" idx="11"/>
          </p:nvPr>
        </p:nvSpPr>
        <p:spPr>
          <a:ln/>
        </p:spPr>
        <p:txBody>
          <a:bodyPr/>
          <a:lstStyle>
            <a:lvl1pPr>
              <a:defRPr/>
            </a:lvl1pPr>
          </a:lstStyle>
          <a:p>
            <a:pPr>
              <a:defRPr/>
            </a:pPr>
            <a:endParaRPr lang="fr-FR"/>
          </a:p>
        </p:txBody>
      </p:sp>
      <p:sp>
        <p:nvSpPr>
          <p:cNvPr id="7" name="Rectangle 9"/>
          <p:cNvSpPr>
            <a:spLocks noGrp="1" noChangeArrowheads="1"/>
          </p:cNvSpPr>
          <p:nvPr>
            <p:ph type="sldNum" sz="quarter" idx="12"/>
          </p:nvPr>
        </p:nvSpPr>
        <p:spPr>
          <a:ln/>
        </p:spPr>
        <p:txBody>
          <a:bodyPr/>
          <a:lstStyle>
            <a:lvl2pPr lvl="1">
              <a:defRPr/>
            </a:lvl2pPr>
          </a:lstStyle>
          <a:p>
            <a:pPr lvl="1">
              <a:defRPr/>
            </a:pPr>
            <a:fld id="{6921006A-7783-4F58-8DFD-57E43A4365C8}" type="slidenum">
              <a:rPr lang="fr-FR"/>
              <a:pPr lvl="1">
                <a:defRPr/>
              </a:pPr>
              <a:t>‹N°›</a:t>
            </a:fld>
            <a:endParaRPr lang="fr-FR">
              <a:latin typeface="+mn-l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8405813" y="4763"/>
            <a:ext cx="17538701" cy="13690600"/>
            <a:chOff x="-5295" y="3"/>
            <a:chExt cx="11048" cy="8624"/>
          </a:xfrm>
        </p:grpSpPr>
        <p:sp>
          <p:nvSpPr>
            <p:cNvPr id="19459" name="Freeform 3"/>
            <p:cNvSpPr>
              <a:spLocks/>
            </p:cNvSpPr>
            <p:nvPr/>
          </p:nvSpPr>
          <p:spPr bwMode="auto">
            <a:xfrm>
              <a:off x="3394" y="999"/>
              <a:ext cx="2359" cy="3314"/>
            </a:xfrm>
            <a:custGeom>
              <a:avLst/>
              <a:gdLst>
                <a:gd name="T0" fmla="*/ 1905 w 2359"/>
                <a:gd name="T1" fmla="*/ 3312 h 3314"/>
                <a:gd name="T2" fmla="*/ 2358 w 2359"/>
                <a:gd name="T3" fmla="*/ 3313 h 3314"/>
                <a:gd name="T4" fmla="*/ 2358 w 2359"/>
                <a:gd name="T5" fmla="*/ 1437 h 3314"/>
                <a:gd name="T6" fmla="*/ 0 w 2359"/>
                <a:gd name="T7" fmla="*/ 0 h 3314"/>
                <a:gd name="T8" fmla="*/ 201 w 2359"/>
                <a:gd name="T9" fmla="*/ 150 h 3314"/>
                <a:gd name="T10" fmla="*/ 366 w 2359"/>
                <a:gd name="T11" fmla="*/ 279 h 3314"/>
                <a:gd name="T12" fmla="*/ 552 w 2359"/>
                <a:gd name="T13" fmla="*/ 441 h 3314"/>
                <a:gd name="T14" fmla="*/ 732 w 2359"/>
                <a:gd name="T15" fmla="*/ 612 h 3314"/>
                <a:gd name="T16" fmla="*/ 996 w 2359"/>
                <a:gd name="T17" fmla="*/ 903 h 3314"/>
                <a:gd name="T18" fmla="*/ 1230 w 2359"/>
                <a:gd name="T19" fmla="*/ 1212 h 3314"/>
                <a:gd name="T20" fmla="*/ 1400 w 2359"/>
                <a:gd name="T21" fmla="*/ 1482 h 3314"/>
                <a:gd name="T22" fmla="*/ 1548 w 2359"/>
                <a:gd name="T23" fmla="*/ 1761 h 3314"/>
                <a:gd name="T24" fmla="*/ 1665 w 2359"/>
                <a:gd name="T25" fmla="*/ 2040 h 3314"/>
                <a:gd name="T26" fmla="*/ 1751 w 2359"/>
                <a:gd name="T27" fmla="*/ 2295 h 3314"/>
                <a:gd name="T28" fmla="*/ 1809 w 2359"/>
                <a:gd name="T29" fmla="*/ 2511 h 3314"/>
                <a:gd name="T30" fmla="*/ 1863 w 2359"/>
                <a:gd name="T31" fmla="*/ 2778 h 3314"/>
                <a:gd name="T32" fmla="*/ 1890 w 2359"/>
                <a:gd name="T33" fmla="*/ 3012 h 3314"/>
                <a:gd name="T34" fmla="*/ 1905 w 2359"/>
                <a:gd name="T35" fmla="*/ 3312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folHlink">
                    <a:gamma/>
                    <a:shade val="46275"/>
                    <a:invGamma/>
                  </a:schemeClr>
                </a:gs>
                <a:gs pos="100000">
                  <a:schemeClr val="folHlink"/>
                </a:gs>
              </a:gsLst>
              <a:lin ang="0" scaled="1"/>
            </a:gradFill>
            <a:ln>
              <a:noFill/>
            </a:ln>
            <a:effectLst/>
            <a:extLst>
              <a:ext uri="{91240B29-F687-4F45-9708-019B960494DF}"/>
              <a:ext uri="{AF507438-7753-43E0-B8FC-AC1667EBCBE1}"/>
            </a:extLst>
          </p:spPr>
          <p:txBody>
            <a:bodyPr/>
            <a:lstStyle/>
            <a:p>
              <a:pPr>
                <a:defRPr/>
              </a:pPr>
              <a:endParaRPr lang="fr-FR">
                <a:latin typeface="Times New Roman" charset="0"/>
                <a:cs typeface="+mn-cs"/>
              </a:endParaRPr>
            </a:p>
          </p:txBody>
        </p:sp>
        <p:sp>
          <p:nvSpPr>
            <p:cNvPr id="1033" name="Arc 4"/>
            <p:cNvSpPr>
              <a:spLocks/>
            </p:cNvSpPr>
            <p:nvPr/>
          </p:nvSpPr>
          <p:spPr bwMode="auto">
            <a:xfrm>
              <a:off x="-5295" y="3"/>
              <a:ext cx="10596" cy="8624"/>
            </a:xfrm>
            <a:custGeom>
              <a:avLst/>
              <a:gdLst>
                <a:gd name="T0" fmla="*/ 2599 w 43200"/>
                <a:gd name="T1" fmla="*/ 861 h 43200"/>
                <a:gd name="T2" fmla="*/ 1299 w 43200"/>
                <a:gd name="T3" fmla="*/ 0 h 43200"/>
                <a:gd name="T4" fmla="*/ 1299 w 43200"/>
                <a:gd name="T5" fmla="*/ 861 h 43200"/>
                <a:gd name="T6" fmla="*/ 0 60000 65536"/>
                <a:gd name="T7" fmla="*/ 0 60000 65536"/>
                <a:gd name="T8" fmla="*/ 0 60000 65536"/>
              </a:gdLst>
              <a:ahLst/>
              <a:cxnLst>
                <a:cxn ang="T6">
                  <a:pos x="T0" y="T1"/>
                </a:cxn>
                <a:cxn ang="T7">
                  <a:pos x="T2" y="T3"/>
                </a:cxn>
                <a:cxn ang="T8">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lnTo>
                    <a:pt x="43200" y="21600"/>
                  </a:lnTo>
                  <a:close/>
                </a:path>
              </a:pathLst>
            </a:custGeom>
            <a:noFill/>
            <a:ln w="12700" cap="sq">
              <a:solidFill>
                <a:schemeClr val="folHlink"/>
              </a:solidFill>
              <a:round/>
              <a:headEnd type="none" w="sm" len="sm"/>
              <a:tailEnd type="none" w="sm" len="sm"/>
            </a:ln>
            <a:effectLst/>
          </p:spPr>
          <p:txBody>
            <a:bodyPr/>
            <a:lstStyle/>
            <a:p>
              <a:pPr>
                <a:defRPr/>
              </a:pPr>
              <a:endParaRPr lang="fr-FR">
                <a:cs typeface="+mn-cs"/>
              </a:endParaRPr>
            </a:p>
          </p:txBody>
        </p:sp>
      </p:grpSp>
      <p:sp>
        <p:nvSpPr>
          <p:cNvPr id="19461" name="Rectangle 5"/>
          <p:cNvSpPr>
            <a:spLocks noGrp="1" noChangeArrowheads="1"/>
          </p:cNvSpPr>
          <p:nvPr>
            <p:ph type="title"/>
          </p:nvPr>
        </p:nvSpPr>
        <p:spPr bwMode="auto">
          <a:xfrm>
            <a:off x="682625" y="609600"/>
            <a:ext cx="8080375" cy="1143000"/>
          </a:xfrm>
          <a:prstGeom prst="rect">
            <a:avLst/>
          </a:prstGeom>
          <a:noFill/>
          <a:ln>
            <a:noFill/>
          </a:ln>
          <a:effectLst/>
          <a:extLst>
            <a:ext uri="{909E8E84-426E-40DD-AFC4-6F175D3DCCD1}"/>
            <a:ext uri="{91240B29-F687-4F45-9708-019B960494DF}"/>
            <a:ext uri="{AF507438-7753-43E0-B8FC-AC1667EBCBE1}"/>
          </a:extLst>
        </p:spPr>
        <p:txBody>
          <a:bodyPr vert="horz" wrap="square" lIns="92075" tIns="46038" rIns="92075" bIns="46038" numCol="1" anchor="ctr" anchorCtr="0" compatLnSpc="1">
            <a:prstTxWarp prst="textNoShape">
              <a:avLst/>
            </a:prstTxWarp>
          </a:bodyPr>
          <a:lstStyle/>
          <a:p>
            <a:pPr lvl="0"/>
            <a:r>
              <a:rPr lang="fr-FR" smtClean="0"/>
              <a:t>Cliquez et modifiez le titre</a:t>
            </a:r>
          </a:p>
        </p:txBody>
      </p:sp>
      <p:sp>
        <p:nvSpPr>
          <p:cNvPr id="1028" name="Rectangle 6"/>
          <p:cNvSpPr>
            <a:spLocks noGrp="1" noChangeArrowheads="1"/>
          </p:cNvSpPr>
          <p:nvPr>
            <p:ph type="body" idx="1"/>
          </p:nvPr>
        </p:nvSpPr>
        <p:spPr bwMode="auto">
          <a:xfrm>
            <a:off x="682625" y="1981200"/>
            <a:ext cx="7772400" cy="4114800"/>
          </a:xfrm>
          <a:prstGeom prst="rect">
            <a:avLst/>
          </a:prstGeom>
          <a:noFill/>
          <a:ln w="9525">
            <a:noFill/>
            <a:miter lim="800000"/>
            <a:headEnd/>
            <a:tailEnd/>
          </a:ln>
        </p:spPr>
        <p:txBody>
          <a:bodyPr vert="horz" wrap="square" lIns="182562" tIns="46038" rIns="182562" bIns="46038"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9463" name="Rectangle 7"/>
          <p:cNvSpPr>
            <a:spLocks noGrp="1" noChangeArrowheads="1"/>
          </p:cNvSpPr>
          <p:nvPr>
            <p:ph type="dt" sz="half" idx="2"/>
          </p:nvPr>
        </p:nvSpPr>
        <p:spPr bwMode="auto">
          <a:xfrm>
            <a:off x="7215188" y="6442075"/>
            <a:ext cx="1905000" cy="381000"/>
          </a:xfrm>
          <a:prstGeom prst="rect">
            <a:avLst/>
          </a:prstGeom>
          <a:noFill/>
          <a:ln>
            <a:noFill/>
          </a:ln>
          <a:effectLst/>
          <a:extLst>
            <a:ext uri="{909E8E84-426E-40DD-AFC4-6F175D3DCCD1}"/>
            <a:ext uri="{91240B29-F687-4F45-9708-019B960494DF}"/>
            <a:ext uri="{AF507438-7753-43E0-B8FC-AC1667EBCBE1}"/>
          </a:extLst>
        </p:spPr>
        <p:txBody>
          <a:bodyPr vert="horz" wrap="square" lIns="92075" tIns="46038" rIns="92075" bIns="46038" numCol="1" anchor="ctr" anchorCtr="0" compatLnSpc="1">
            <a:prstTxWarp prst="textNoShape">
              <a:avLst/>
            </a:prstTxWarp>
          </a:bodyPr>
          <a:lstStyle>
            <a:lvl1pPr algn="r">
              <a:defRPr sz="1400">
                <a:latin typeface="Times New Roman" charset="0"/>
                <a:cs typeface="+mn-cs"/>
              </a:defRPr>
            </a:lvl1pPr>
          </a:lstStyle>
          <a:p>
            <a:pPr>
              <a:defRPr/>
            </a:pPr>
            <a:endParaRPr lang="fr-FR"/>
          </a:p>
        </p:txBody>
      </p:sp>
      <p:sp>
        <p:nvSpPr>
          <p:cNvPr id="19464" name="Rectangle 8"/>
          <p:cNvSpPr>
            <a:spLocks noGrp="1" noChangeArrowheads="1"/>
          </p:cNvSpPr>
          <p:nvPr>
            <p:ph type="ftr" sz="quarter" idx="3"/>
          </p:nvPr>
        </p:nvSpPr>
        <p:spPr bwMode="auto">
          <a:xfrm>
            <a:off x="682625" y="6365875"/>
            <a:ext cx="4267200" cy="457200"/>
          </a:xfrm>
          <a:prstGeom prst="rect">
            <a:avLst/>
          </a:prstGeom>
          <a:noFill/>
          <a:ln>
            <a:noFill/>
          </a:ln>
          <a:effectLst/>
          <a:extLst>
            <a:ext uri="{909E8E84-426E-40DD-AFC4-6F175D3DCCD1}"/>
            <a:ext uri="{91240B29-F687-4F45-9708-019B960494DF}"/>
            <a:ext uri="{AF507438-7753-43E0-B8FC-AC1667EBCBE1}"/>
          </a:extLst>
        </p:spPr>
        <p:txBody>
          <a:bodyPr vert="horz" wrap="square" lIns="92075" tIns="46038" rIns="92075" bIns="46038" numCol="1" anchor="ctr" anchorCtr="0" compatLnSpc="1">
            <a:prstTxWarp prst="textNoShape">
              <a:avLst/>
            </a:prstTxWarp>
          </a:bodyPr>
          <a:lstStyle>
            <a:lvl1pPr>
              <a:defRPr sz="1400">
                <a:latin typeface="Times New Roman" charset="0"/>
                <a:cs typeface="+mn-cs"/>
              </a:defRPr>
            </a:lvl1pPr>
          </a:lstStyle>
          <a:p>
            <a:pPr>
              <a:defRPr/>
            </a:pPr>
            <a:endParaRPr lang="fr-FR"/>
          </a:p>
        </p:txBody>
      </p:sp>
      <p:sp>
        <p:nvSpPr>
          <p:cNvPr id="19465" name="Rectangle 9"/>
          <p:cNvSpPr>
            <a:spLocks noGrp="1" noChangeArrowheads="1"/>
          </p:cNvSpPr>
          <p:nvPr>
            <p:ph type="sldNum" sz="quarter" idx="4"/>
          </p:nvPr>
        </p:nvSpPr>
        <p:spPr bwMode="auto">
          <a:xfrm>
            <a:off x="7199313" y="6148388"/>
            <a:ext cx="1905000" cy="381000"/>
          </a:xfrm>
          <a:prstGeom prst="rect">
            <a:avLst/>
          </a:prstGeom>
          <a:noFill/>
          <a:ln>
            <a:noFill/>
          </a:ln>
          <a:effectLst/>
          <a:extLst>
            <a:ext uri="{909E8E84-426E-40DD-AFC4-6F175D3DCCD1}"/>
            <a:ext uri="{91240B29-F687-4F45-9708-019B960494DF}"/>
            <a:ext uri="{AF507438-7753-43E0-B8FC-AC1667EBCBE1}"/>
          </a:extLst>
        </p:spPr>
        <p:txBody>
          <a:bodyPr vert="horz" wrap="square" lIns="92075" tIns="0" rIns="92075" bIns="0" numCol="1" anchor="b" anchorCtr="0" compatLnSpc="1">
            <a:prstTxWarp prst="textNoShape">
              <a:avLst/>
            </a:prstTxWarp>
          </a:bodyPr>
          <a:lstStyle>
            <a:lvl2pPr lvl="1" algn="r">
              <a:defRPr sz="1400">
                <a:latin typeface="+mj-lt"/>
                <a:cs typeface="+mn-cs"/>
              </a:defRPr>
            </a:lvl2pPr>
          </a:lstStyle>
          <a:p>
            <a:pPr lvl="1">
              <a:defRPr/>
            </a:pPr>
            <a:fld id="{0279D701-FE90-4010-A7CA-BD6AD9BF7A69}" type="slidenum">
              <a:rPr lang="fr-FR"/>
              <a:pPr lvl="1">
                <a:defRPr/>
              </a:pPr>
              <a:t>‹N°›</a:t>
            </a:fld>
            <a:endParaRPr lang="fr-FR">
              <a:latin typeface="+mn-lt"/>
            </a:endParaRPr>
          </a:p>
        </p:txBody>
      </p:sp>
    </p:spTree>
  </p:cSld>
  <p:clrMap bg1="dk2" tx1="lt1" bg2="dk1" tx2="lt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lnSpc>
          <a:spcPct val="90000"/>
        </a:lnSpc>
        <a:spcBef>
          <a:spcPct val="20000"/>
        </a:spcBef>
        <a:spcAft>
          <a:spcPct val="0"/>
        </a:spcAft>
        <a:buClr>
          <a:schemeClr val="tx2"/>
        </a:buClr>
        <a:buSzPct val="75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rgbClr val="00CCFF"/>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Questionnaires%20regions/pays%20de%20loire/Parcours%20slalom%20N%A11.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Questionnaires%20regions/pays%20de%20loire/Parcours%20slalom%20N%A12.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p:txBody>
          <a:bodyPr/>
          <a:lstStyle/>
          <a:p>
            <a:pPr eaLnBrk="1" hangingPunct="1">
              <a:defRPr/>
            </a:pPr>
            <a:r>
              <a:rPr lang="fr-FR" smtClean="0"/>
              <a:t>Formation</a:t>
            </a:r>
          </a:p>
        </p:txBody>
      </p:sp>
      <p:sp>
        <p:nvSpPr>
          <p:cNvPr id="4101" name="Rectangle 5"/>
          <p:cNvSpPr>
            <a:spLocks noGrp="1" noChangeArrowheads="1"/>
          </p:cNvSpPr>
          <p:nvPr>
            <p:ph type="subTitle" idx="1"/>
          </p:nvPr>
        </p:nvSpPr>
        <p:spPr>
          <a:xfrm>
            <a:off x="3429000" y="2085975"/>
            <a:ext cx="5715000" cy="1055688"/>
          </a:xfrm>
        </p:spPr>
        <p:txBody>
          <a:bodyPr/>
          <a:lstStyle/>
          <a:p>
            <a:pPr algn="ctr" eaLnBrk="1" hangingPunct="1"/>
            <a:r>
              <a:rPr lang="fr-FR" smtClean="0"/>
              <a:t>Officiel Juge Arbitre </a:t>
            </a:r>
          </a:p>
          <a:p>
            <a:pPr algn="ctr" eaLnBrk="1" hangingPunct="1"/>
            <a:r>
              <a:rPr lang="fr-FR" smtClean="0"/>
              <a:t>Niveau B</a:t>
            </a:r>
          </a:p>
          <a:p>
            <a:pPr algn="ctr" eaLnBrk="1" hangingPunct="1"/>
            <a:endParaRPr lang="fr-FR" sz="2400" smtClean="0"/>
          </a:p>
        </p:txBody>
      </p:sp>
      <p:sp>
        <p:nvSpPr>
          <p:cNvPr id="15363" name="Text Box 6"/>
          <p:cNvSpPr txBox="1">
            <a:spLocks noChangeArrowheads="1"/>
          </p:cNvSpPr>
          <p:nvPr/>
        </p:nvSpPr>
        <p:spPr bwMode="auto">
          <a:xfrm>
            <a:off x="3563938" y="5516563"/>
            <a:ext cx="863600" cy="457200"/>
          </a:xfrm>
          <a:prstGeom prst="rect">
            <a:avLst/>
          </a:prstGeom>
          <a:noFill/>
          <a:ln w="12700">
            <a:noFill/>
            <a:miter lim="800000"/>
            <a:headEnd type="none" w="sm" len="sm"/>
            <a:tailEnd type="none" w="sm" len="sm"/>
          </a:ln>
        </p:spPr>
        <p:txBody>
          <a:bodyPr>
            <a:spAutoFit/>
          </a:bodyPr>
          <a:lstStyle/>
          <a:p>
            <a:pPr>
              <a:spcBef>
                <a:spcPct val="50000"/>
              </a:spcBef>
            </a:pPr>
            <a:r>
              <a:rPr lang="fr-FR">
                <a:solidFill>
                  <a:srgbClr val="D60093"/>
                </a:solidFill>
              </a:rPr>
              <a:t>2015</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additive="base">
                                        <p:cTn id="7" dur="500" fill="hold"/>
                                        <p:tgtEl>
                                          <p:spTgt spid="4100"/>
                                        </p:tgtEl>
                                        <p:attrNameLst>
                                          <p:attrName>ppt_x</p:attrName>
                                        </p:attrNameLst>
                                      </p:cBhvr>
                                      <p:tavLst>
                                        <p:tav tm="0">
                                          <p:val>
                                            <p:strVal val="#ppt_x"/>
                                          </p:val>
                                        </p:tav>
                                        <p:tav tm="100000">
                                          <p:val>
                                            <p:strVal val="#ppt_x"/>
                                          </p:val>
                                        </p:tav>
                                      </p:tavLst>
                                    </p:anim>
                                    <p:anim calcmode="lin" valueType="num">
                                      <p:cBhvr additive="base">
                                        <p:cTn id="8" dur="500" fill="hold"/>
                                        <p:tgtEl>
                                          <p:spTgt spid="410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dissolve">
                                      <p:cBhvr>
                                        <p:cTn id="12"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utoUpdateAnimBg="0"/>
      <p:bldP spid="410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11188" y="115888"/>
            <a:ext cx="8080375" cy="576262"/>
          </a:xfrm>
        </p:spPr>
        <p:txBody>
          <a:bodyPr/>
          <a:lstStyle/>
          <a:p>
            <a:pPr eaLnBrk="1" hangingPunct="1">
              <a:defRPr/>
            </a:pPr>
            <a:r>
              <a:rPr lang="fr-FR" dirty="0" smtClean="0"/>
              <a:t>Suite.</a:t>
            </a:r>
          </a:p>
        </p:txBody>
      </p:sp>
      <p:sp>
        <p:nvSpPr>
          <p:cNvPr id="56322" name="Rectangle 3"/>
          <p:cNvSpPr>
            <a:spLocks noGrp="1" noChangeArrowheads="1"/>
          </p:cNvSpPr>
          <p:nvPr>
            <p:ph type="body" idx="1"/>
          </p:nvPr>
        </p:nvSpPr>
        <p:spPr>
          <a:xfrm>
            <a:off x="0" y="836613"/>
            <a:ext cx="9144000" cy="5832475"/>
          </a:xfrm>
        </p:spPr>
        <p:txBody>
          <a:bodyPr/>
          <a:lstStyle/>
          <a:p>
            <a:pPr eaLnBrk="1" hangingPunct="1">
              <a:lnSpc>
                <a:spcPct val="70000"/>
              </a:lnSpc>
            </a:pPr>
            <a:r>
              <a:rPr lang="fr-FR" sz="2000" smtClean="0"/>
              <a:t>Vis à vis du responsable informatique:</a:t>
            </a:r>
          </a:p>
          <a:p>
            <a:pPr eaLnBrk="1" hangingPunct="1">
              <a:lnSpc>
                <a:spcPct val="70000"/>
              </a:lnSpc>
              <a:buFont typeface="Wingdings" pitchFamily="2" charset="2"/>
              <a:buNone/>
            </a:pPr>
            <a:endParaRPr lang="fr-FR" sz="800" b="1" smtClean="0">
              <a:solidFill>
                <a:srgbClr val="FFFF66"/>
              </a:solidFill>
            </a:endParaRPr>
          </a:p>
          <a:p>
            <a:pPr eaLnBrk="1" hangingPunct="1">
              <a:lnSpc>
                <a:spcPct val="70000"/>
              </a:lnSpc>
              <a:buFont typeface="Wingdings" pitchFamily="2" charset="2"/>
              <a:buNone/>
            </a:pPr>
            <a:r>
              <a:rPr lang="fr-FR" sz="1600" b="1" smtClean="0">
                <a:solidFill>
                  <a:srgbClr val="FFFF66"/>
                </a:solidFill>
              </a:rPr>
              <a:t>Avant la course:</a:t>
            </a:r>
          </a:p>
          <a:p>
            <a:pPr eaLnBrk="1" hangingPunct="1">
              <a:lnSpc>
                <a:spcPct val="70000"/>
              </a:lnSpc>
              <a:buFont typeface="Wingdings" pitchFamily="2" charset="2"/>
              <a:buNone/>
            </a:pPr>
            <a:endParaRPr lang="fr-FR" sz="800" b="1" smtClean="0">
              <a:solidFill>
                <a:srgbClr val="FFFF66"/>
              </a:solidFill>
            </a:endParaRPr>
          </a:p>
          <a:p>
            <a:pPr lvl="1" eaLnBrk="1" hangingPunct="1">
              <a:lnSpc>
                <a:spcPct val="80000"/>
              </a:lnSpc>
              <a:buFontTx/>
              <a:buNone/>
            </a:pPr>
            <a:r>
              <a:rPr lang="fr-FR" sz="1600" smtClean="0"/>
              <a:t>-Vérifier que les inscriptions sont réalisées correctement :Bonnes catégories (doublages, voir plus si l’organisation le permet), C2 : même catégorie d’âge, ou avec  sur-classement	</a:t>
            </a:r>
          </a:p>
          <a:p>
            <a:pPr lvl="1" eaLnBrk="1" hangingPunct="1">
              <a:lnSpc>
                <a:spcPct val="80000"/>
              </a:lnSpc>
              <a:buFontTx/>
              <a:buNone/>
            </a:pPr>
            <a:r>
              <a:rPr lang="fr-FR" sz="1600" smtClean="0"/>
              <a:t>-Que le gestionnaire informatique utilise la dernière version de FFcanoë. </a:t>
            </a:r>
          </a:p>
          <a:p>
            <a:pPr lvl="1" eaLnBrk="1" hangingPunct="1">
              <a:lnSpc>
                <a:spcPct val="80000"/>
              </a:lnSpc>
              <a:buFontTx/>
              <a:buNone/>
            </a:pPr>
            <a:r>
              <a:rPr lang="fr-FR" sz="1600" smtClean="0"/>
              <a:t>S ’entraîner soi-même faire des simulations</a:t>
            </a:r>
          </a:p>
          <a:p>
            <a:pPr lvl="1" eaLnBrk="1" hangingPunct="1">
              <a:lnSpc>
                <a:spcPct val="80000"/>
              </a:lnSpc>
              <a:buFontTx/>
              <a:buNone/>
            </a:pPr>
            <a:r>
              <a:rPr lang="fr-FR" sz="1600" smtClean="0"/>
              <a:t>- Que la base compétiteurs est bien actualisée,   Actualisation : sur le site fédéral</a:t>
            </a:r>
          </a:p>
          <a:p>
            <a:pPr lvl="1" eaLnBrk="1" hangingPunct="1">
              <a:lnSpc>
                <a:spcPct val="80000"/>
              </a:lnSpc>
              <a:buFontTx/>
              <a:buChar char="-"/>
            </a:pPr>
            <a:r>
              <a:rPr lang="fr-FR" sz="1600" smtClean="0"/>
              <a:t>Demander si la gestion de course se fait en réseau, combien d’ordinateurs, sortie des résultats par 10 ou par catégorie</a:t>
            </a:r>
          </a:p>
          <a:p>
            <a:pPr lvl="1" eaLnBrk="1" hangingPunct="1">
              <a:lnSpc>
                <a:spcPct val="80000"/>
              </a:lnSpc>
              <a:buFontTx/>
              <a:buChar char="-"/>
            </a:pPr>
            <a:endParaRPr lang="fr-FR" sz="800" smtClean="0"/>
          </a:p>
          <a:p>
            <a:pPr eaLnBrk="1" hangingPunct="1">
              <a:lnSpc>
                <a:spcPct val="70000"/>
              </a:lnSpc>
              <a:buFont typeface="Wingdings" pitchFamily="2" charset="2"/>
              <a:buNone/>
            </a:pPr>
            <a:r>
              <a:rPr lang="fr-FR" sz="1600" b="1" smtClean="0">
                <a:solidFill>
                  <a:srgbClr val="FFFF66"/>
                </a:solidFill>
              </a:rPr>
              <a:t>Pendant la course:</a:t>
            </a:r>
            <a:r>
              <a:rPr lang="fr-FR" sz="900" smtClean="0"/>
              <a:t> </a:t>
            </a:r>
          </a:p>
          <a:p>
            <a:pPr lvl="1" eaLnBrk="1" hangingPunct="1">
              <a:lnSpc>
                <a:spcPct val="80000"/>
              </a:lnSpc>
              <a:buFontTx/>
              <a:buNone/>
            </a:pPr>
            <a:r>
              <a:rPr lang="fr-FR" sz="1600" smtClean="0"/>
              <a:t>Les éditions de liste de départ : les vérifier notamment pour les finales ( qu’il n’y ait pas d’erreur dans les quotas(Finale A et B)</a:t>
            </a:r>
          </a:p>
          <a:p>
            <a:pPr lvl="1" eaLnBrk="1" hangingPunct="1">
              <a:lnSpc>
                <a:spcPct val="80000"/>
              </a:lnSpc>
              <a:buFontTx/>
              <a:buNone/>
            </a:pPr>
            <a:r>
              <a:rPr lang="fr-FR" sz="1600" smtClean="0"/>
              <a:t>Que toutes les modifications décidées ont bien été enregistrées.</a:t>
            </a:r>
          </a:p>
          <a:p>
            <a:pPr lvl="1" eaLnBrk="1" hangingPunct="1">
              <a:lnSpc>
                <a:spcPct val="80000"/>
              </a:lnSpc>
              <a:buFontTx/>
              <a:buNone/>
            </a:pPr>
            <a:r>
              <a:rPr lang="fr-FR" sz="1600" smtClean="0"/>
              <a:t>Veiller à ce que les résultats soient affichés au fur et à mesure</a:t>
            </a:r>
          </a:p>
          <a:p>
            <a:pPr eaLnBrk="1" hangingPunct="1">
              <a:lnSpc>
                <a:spcPct val="70000"/>
              </a:lnSpc>
              <a:buFont typeface="Wingdings" pitchFamily="2" charset="2"/>
              <a:buNone/>
            </a:pPr>
            <a:endParaRPr lang="fr-FR" sz="800" smtClean="0"/>
          </a:p>
          <a:p>
            <a:pPr eaLnBrk="1" hangingPunct="1">
              <a:lnSpc>
                <a:spcPct val="70000"/>
              </a:lnSpc>
              <a:buFont typeface="Wingdings" pitchFamily="2" charset="2"/>
              <a:buNone/>
            </a:pPr>
            <a:r>
              <a:rPr lang="fr-FR" sz="1600" b="1" smtClean="0">
                <a:solidFill>
                  <a:srgbClr val="FFFF66"/>
                </a:solidFill>
              </a:rPr>
              <a:t>Après la course:</a:t>
            </a:r>
            <a:r>
              <a:rPr lang="fr-FR" sz="1600" b="1" smtClean="0"/>
              <a:t> </a:t>
            </a:r>
          </a:p>
          <a:p>
            <a:pPr eaLnBrk="1" hangingPunct="1">
              <a:lnSpc>
                <a:spcPct val="70000"/>
              </a:lnSpc>
              <a:buFont typeface="Wingdings" pitchFamily="2" charset="2"/>
              <a:buNone/>
            </a:pPr>
            <a:endParaRPr lang="fr-FR" sz="800" b="1" smtClean="0"/>
          </a:p>
          <a:p>
            <a:pPr lvl="1" eaLnBrk="1" hangingPunct="1">
              <a:lnSpc>
                <a:spcPct val="80000"/>
              </a:lnSpc>
              <a:buFontTx/>
              <a:buNone/>
            </a:pPr>
            <a:r>
              <a:rPr lang="fr-FR" sz="1600" smtClean="0"/>
              <a:t>Rentrer le nom des juges dans la base.</a:t>
            </a:r>
          </a:p>
          <a:p>
            <a:pPr lvl="1" eaLnBrk="1" hangingPunct="1">
              <a:lnSpc>
                <a:spcPct val="80000"/>
              </a:lnSpc>
              <a:buFontTx/>
              <a:buNone/>
            </a:pPr>
            <a:r>
              <a:rPr lang="fr-FR" sz="1600" smtClean="0"/>
              <a:t>Vérifiez que les résultats sont complets et corrects (Pas de résultat ou partie de résultats manquants, toutes les modifications ont bien été intégrées  dans le fichier). </a:t>
            </a:r>
          </a:p>
          <a:p>
            <a:pPr lvl="1" eaLnBrk="1" hangingPunct="1">
              <a:lnSpc>
                <a:spcPct val="80000"/>
              </a:lnSpc>
              <a:buFontTx/>
              <a:buNone/>
            </a:pPr>
            <a:endParaRPr lang="fr-FR" sz="800" smtClean="0"/>
          </a:p>
          <a:p>
            <a:pPr lvl="1" eaLnBrk="1" hangingPunct="1">
              <a:lnSpc>
                <a:spcPct val="80000"/>
              </a:lnSpc>
              <a:buFontTx/>
              <a:buNone/>
            </a:pPr>
            <a:r>
              <a:rPr lang="fr-FR" sz="1600" smtClean="0"/>
              <a:t>S’assurer,  en étant présent ou le faire soi-même :  </a:t>
            </a:r>
          </a:p>
          <a:p>
            <a:pPr eaLnBrk="1" hangingPunct="1">
              <a:lnSpc>
                <a:spcPct val="70000"/>
              </a:lnSpc>
              <a:buFont typeface="Wingdings" pitchFamily="2" charset="2"/>
              <a:buNone/>
            </a:pPr>
            <a:r>
              <a:rPr lang="fr-FR" sz="1600" smtClean="0"/>
              <a:t>	 -   que le fichier course est bien envoyé le plus rapidement possible (maximum 24 heures) à la bonne personne, et sous la bonne forme fichier (pce*) via le site fédéral. </a:t>
            </a:r>
          </a:p>
          <a:p>
            <a:pPr eaLnBrk="1" hangingPunct="1">
              <a:lnSpc>
                <a:spcPct val="70000"/>
              </a:lnSpc>
              <a:buFont typeface="Wingdings" pitchFamily="2" charset="2"/>
              <a:buNone/>
            </a:pPr>
            <a:r>
              <a:rPr lang="fr-FR" sz="1600" smtClean="0"/>
              <a:t>	-  que le résultat papier signé par vous est envoyé à cette même personne. </a:t>
            </a:r>
          </a:p>
          <a:p>
            <a:pPr eaLnBrk="1" hangingPunct="1">
              <a:lnSpc>
                <a:spcPct val="70000"/>
              </a:lnSpc>
              <a:buFont typeface="Wingdings" pitchFamily="2" charset="2"/>
              <a:buNone/>
            </a:pPr>
            <a:endParaRPr lang="fr-FR" sz="800" i="1" smtClean="0"/>
          </a:p>
          <a:p>
            <a:pPr eaLnBrk="1" hangingPunct="1">
              <a:lnSpc>
                <a:spcPct val="70000"/>
              </a:lnSpc>
              <a:buFont typeface="Wingdings" pitchFamily="2" charset="2"/>
              <a:buNone/>
            </a:pPr>
            <a:endParaRPr lang="fr-FR" sz="16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a:lstStyle/>
          <a:p>
            <a:pPr eaLnBrk="1" hangingPunct="1">
              <a:defRPr/>
            </a:pPr>
            <a:r>
              <a:rPr lang="fr-FR" sz="4000" smtClean="0"/>
              <a:t>3. Le Juge Arbitre et le jugement</a:t>
            </a:r>
          </a:p>
        </p:txBody>
      </p:sp>
      <p:sp>
        <p:nvSpPr>
          <p:cNvPr id="57346" name="Rectangle 5"/>
          <p:cNvSpPr>
            <a:spLocks noGrp="1" noChangeArrowheads="1"/>
          </p:cNvSpPr>
          <p:nvPr>
            <p:ph type="body" idx="1"/>
          </p:nvPr>
        </p:nvSpPr>
        <p:spPr>
          <a:xfrm>
            <a:off x="684213" y="1052513"/>
            <a:ext cx="8137525" cy="5616575"/>
          </a:xfrm>
        </p:spPr>
        <p:txBody>
          <a:bodyPr/>
          <a:lstStyle/>
          <a:p>
            <a:pPr eaLnBrk="1" hangingPunct="1">
              <a:lnSpc>
                <a:spcPct val="70000"/>
              </a:lnSpc>
            </a:pPr>
            <a:r>
              <a:rPr lang="fr-FR" smtClean="0"/>
              <a:t>Le recrutement des juges:</a:t>
            </a:r>
          </a:p>
          <a:p>
            <a:pPr eaLnBrk="1" hangingPunct="1">
              <a:lnSpc>
                <a:spcPct val="70000"/>
              </a:lnSpc>
              <a:buFont typeface="Wingdings" pitchFamily="2" charset="2"/>
              <a:buNone/>
            </a:pPr>
            <a:r>
              <a:rPr lang="fr-FR" sz="2000" smtClean="0"/>
              <a:t>Demander la liste des juges et appliquer en cas de carence la pénalité (100 euros par juge et par course ou phase de course).</a:t>
            </a:r>
          </a:p>
          <a:p>
            <a:pPr eaLnBrk="1" hangingPunct="1">
              <a:lnSpc>
                <a:spcPct val="70000"/>
              </a:lnSpc>
              <a:buFont typeface="Wingdings" pitchFamily="2" charset="2"/>
              <a:buNone/>
            </a:pPr>
            <a:r>
              <a:rPr lang="fr-FR" sz="2000" smtClean="0"/>
              <a:t>Norme Olympique: 15 juges</a:t>
            </a:r>
          </a:p>
          <a:p>
            <a:pPr eaLnBrk="1" hangingPunct="1">
              <a:lnSpc>
                <a:spcPct val="70000"/>
              </a:lnSpc>
            </a:pPr>
            <a:r>
              <a:rPr lang="fr-FR" smtClean="0"/>
              <a:t>La qualification des juges:</a:t>
            </a:r>
          </a:p>
          <a:p>
            <a:pPr eaLnBrk="1" hangingPunct="1">
              <a:lnSpc>
                <a:spcPct val="70000"/>
              </a:lnSpc>
              <a:buFont typeface="Wingdings" pitchFamily="2" charset="2"/>
              <a:buNone/>
            </a:pPr>
            <a:r>
              <a:rPr lang="fr-FR" sz="2000" smtClean="0"/>
              <a:t>Juges formés (niveau régional minimum) et non compétiteurs.</a:t>
            </a:r>
          </a:p>
          <a:p>
            <a:pPr eaLnBrk="1" hangingPunct="1">
              <a:lnSpc>
                <a:spcPct val="70000"/>
              </a:lnSpc>
              <a:buFont typeface="Wingdings" pitchFamily="2" charset="2"/>
              <a:buNone/>
            </a:pPr>
            <a:r>
              <a:rPr lang="fr-FR" sz="2000" smtClean="0"/>
              <a:t>Attention les juges transmetteurs en N2 et N1 sont forcément de niveau national (au moins 50% de juges nationaux).</a:t>
            </a:r>
          </a:p>
          <a:p>
            <a:pPr eaLnBrk="1" hangingPunct="1">
              <a:lnSpc>
                <a:spcPct val="70000"/>
              </a:lnSpc>
            </a:pPr>
            <a:r>
              <a:rPr lang="fr-FR" smtClean="0"/>
              <a:t>Le positionnement des juges :</a:t>
            </a:r>
          </a:p>
          <a:p>
            <a:pPr eaLnBrk="1" hangingPunct="1">
              <a:lnSpc>
                <a:spcPct val="70000"/>
              </a:lnSpc>
              <a:buFont typeface="Wingdings" pitchFamily="2" charset="2"/>
              <a:buNone/>
            </a:pPr>
            <a:r>
              <a:rPr lang="fr-FR" sz="2000" smtClean="0"/>
              <a:t>Il est de votre responsabilité de l’indiquer avec le responsable des juges  et les juges doivent respecter cette position dans la mesure où elle présente les qualités requises. </a:t>
            </a:r>
          </a:p>
          <a:p>
            <a:pPr eaLnBrk="1" hangingPunct="1">
              <a:lnSpc>
                <a:spcPct val="70000"/>
              </a:lnSpc>
              <a:buFont typeface="Wingdings" pitchFamily="2" charset="2"/>
              <a:buNone/>
            </a:pPr>
            <a:r>
              <a:rPr lang="fr-FR" sz="2000" smtClean="0"/>
              <a:t>Le  déplacement du juge pendant le passage du compétiteur est parfois nécessaire.</a:t>
            </a:r>
          </a:p>
          <a:p>
            <a:pPr eaLnBrk="1" hangingPunct="1">
              <a:lnSpc>
                <a:spcPct val="70000"/>
              </a:lnSpc>
              <a:buFont typeface="Wingdings" pitchFamily="2" charset="2"/>
              <a:buNone/>
            </a:pPr>
            <a:r>
              <a:rPr lang="fr-FR" sz="2000" smtClean="0"/>
              <a:t>   (exemple : pour aider au jugement d’un plan de porte , entrée ou sortie de stop, portes très espacées….).</a:t>
            </a:r>
          </a:p>
          <a:p>
            <a:pPr eaLnBrk="1" hangingPunct="1">
              <a:lnSpc>
                <a:spcPct val="70000"/>
              </a:lnSpc>
              <a:buFont typeface="Wingdings" pitchFamily="2" charset="2"/>
              <a:buNone/>
            </a:pPr>
            <a:r>
              <a:rPr lang="fr-FR" sz="2000" smtClean="0"/>
              <a:t>Privilégiez le jugement croisé sur chaque porte .</a:t>
            </a:r>
          </a:p>
          <a:p>
            <a:pPr eaLnBrk="1" hangingPunct="1">
              <a:lnSpc>
                <a:spcPct val="70000"/>
              </a:lnSpc>
              <a:buFont typeface="Wingdings" pitchFamily="2" charset="2"/>
              <a:buNone/>
            </a:pPr>
            <a:r>
              <a:rPr lang="fr-FR" sz="2000" smtClean="0"/>
              <a:t>Sur chaque secteur il faut travailler avec intelligence et confiance. Certains juges ont un meilleur angle de vue pour telle situation d’où la notion de juge premier</a:t>
            </a:r>
          </a:p>
          <a:p>
            <a:pPr eaLnBrk="1" hangingPunct="1">
              <a:lnSpc>
                <a:spcPct val="70000"/>
              </a:lnSpc>
              <a:buFont typeface="Wingdings" pitchFamily="2" charset="2"/>
              <a:buNone/>
            </a:pPr>
            <a:endParaRPr lang="fr-FR" sz="2000" smtClean="0"/>
          </a:p>
        </p:txBody>
      </p:sp>
    </p:spTree>
  </p:cSld>
  <p:clrMapOvr>
    <a:masterClrMapping/>
  </p:clrMapOvr>
  <p:transition>
    <p:check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fr-FR" sz="4000" smtClean="0"/>
              <a:t>Suite 1.</a:t>
            </a:r>
          </a:p>
        </p:txBody>
      </p:sp>
      <p:sp>
        <p:nvSpPr>
          <p:cNvPr id="59394" name="Rectangle 3"/>
          <p:cNvSpPr>
            <a:spLocks noGrp="1" noChangeArrowheads="1"/>
          </p:cNvSpPr>
          <p:nvPr>
            <p:ph type="body" idx="1"/>
          </p:nvPr>
        </p:nvSpPr>
        <p:spPr>
          <a:xfrm>
            <a:off x="395288" y="765175"/>
            <a:ext cx="7986712" cy="5761038"/>
          </a:xfrm>
        </p:spPr>
        <p:txBody>
          <a:bodyPr/>
          <a:lstStyle/>
          <a:p>
            <a:pPr eaLnBrk="1" hangingPunct="1">
              <a:lnSpc>
                <a:spcPct val="70000"/>
              </a:lnSpc>
            </a:pPr>
            <a:r>
              <a:rPr lang="fr-FR" sz="2800" smtClean="0"/>
              <a:t>La réunion de juges</a:t>
            </a:r>
          </a:p>
          <a:p>
            <a:pPr eaLnBrk="1" hangingPunct="1">
              <a:lnSpc>
                <a:spcPct val="70000"/>
              </a:lnSpc>
              <a:buFont typeface="Wingdings" pitchFamily="2" charset="2"/>
              <a:buNone/>
            </a:pPr>
            <a:r>
              <a:rPr lang="fr-FR" sz="2000" b="1" smtClean="0"/>
              <a:t>A faire avant la démonstration</a:t>
            </a:r>
            <a:r>
              <a:rPr lang="fr-FR" sz="2000" smtClean="0"/>
              <a:t> ou 1h00 avant le départ afin de donner les consignes.</a:t>
            </a:r>
          </a:p>
          <a:p>
            <a:pPr eaLnBrk="1" hangingPunct="1">
              <a:lnSpc>
                <a:spcPct val="70000"/>
              </a:lnSpc>
              <a:buFontTx/>
              <a:buNone/>
            </a:pPr>
            <a:endParaRPr lang="fr-FR" sz="1000" smtClean="0"/>
          </a:p>
          <a:p>
            <a:pPr eaLnBrk="1" hangingPunct="1">
              <a:lnSpc>
                <a:spcPct val="70000"/>
              </a:lnSpc>
              <a:buFontTx/>
              <a:buNone/>
            </a:pPr>
            <a:r>
              <a:rPr lang="fr-FR" sz="2000" smtClean="0"/>
              <a:t>Donner les différents secteurs, Attribuer les postes: juges de transmission juges premiers et seconds, rappeler si besoin les rôles de chacun</a:t>
            </a:r>
          </a:p>
          <a:p>
            <a:pPr eaLnBrk="1" hangingPunct="1">
              <a:lnSpc>
                <a:spcPct val="70000"/>
              </a:lnSpc>
              <a:buFontTx/>
              <a:buNone/>
            </a:pPr>
            <a:endParaRPr lang="fr-FR" sz="1000" smtClean="0"/>
          </a:p>
          <a:p>
            <a:pPr eaLnBrk="1" hangingPunct="1">
              <a:lnSpc>
                <a:spcPct val="70000"/>
              </a:lnSpc>
              <a:buFontTx/>
              <a:buNone/>
            </a:pPr>
            <a:r>
              <a:rPr lang="fr-FR" sz="2000" smtClean="0"/>
              <a:t>Si elle est faite avant la démonstration, faire un retour par l’intermédiaire du responsable des juges (vous êtes en réunion de validation du parcours) et voir les problèmes spécifiques de réglage de hauteur et de jugement (tiroir, etc….).</a:t>
            </a:r>
          </a:p>
          <a:p>
            <a:pPr eaLnBrk="1" hangingPunct="1">
              <a:lnSpc>
                <a:spcPct val="70000"/>
              </a:lnSpc>
              <a:buFont typeface="Wingdings" pitchFamily="2" charset="2"/>
              <a:buNone/>
            </a:pPr>
            <a:endParaRPr lang="fr-FR" sz="1000" smtClean="0"/>
          </a:p>
          <a:p>
            <a:pPr eaLnBrk="1" hangingPunct="1">
              <a:lnSpc>
                <a:spcPct val="70000"/>
              </a:lnSpc>
              <a:buFont typeface="Wingdings" pitchFamily="2" charset="2"/>
              <a:buNone/>
            </a:pPr>
            <a:r>
              <a:rPr lang="fr-FR" sz="2000" smtClean="0"/>
              <a:t>S’assurer que les communications entre juges  sont sans ambiguïté.</a:t>
            </a:r>
          </a:p>
          <a:p>
            <a:pPr eaLnBrk="1" hangingPunct="1">
              <a:lnSpc>
                <a:spcPct val="70000"/>
              </a:lnSpc>
              <a:buFontTx/>
              <a:buNone/>
            </a:pPr>
            <a:endParaRPr lang="fr-FR" sz="1000" smtClean="0"/>
          </a:p>
          <a:p>
            <a:pPr eaLnBrk="1" hangingPunct="1">
              <a:lnSpc>
                <a:spcPct val="70000"/>
              </a:lnSpc>
              <a:buFontTx/>
              <a:buNone/>
            </a:pPr>
            <a:r>
              <a:rPr lang="fr-FR" sz="2000" smtClean="0"/>
              <a:t>Rappeler que toutes les pénalités doivent être justifiées par écrit (dessin….). Indiquer par écrit tout incident ou modification des conditions de course, niveau d’eau, vent , gêne, matériel ou autre. Que s’est-il passé? À partir de quel dossard ?</a:t>
            </a:r>
          </a:p>
          <a:p>
            <a:pPr eaLnBrk="1" hangingPunct="1">
              <a:lnSpc>
                <a:spcPct val="70000"/>
              </a:lnSpc>
              <a:buFontTx/>
              <a:buNone/>
            </a:pPr>
            <a:endParaRPr lang="fr-FR" sz="1200" b="1" smtClean="0"/>
          </a:p>
          <a:p>
            <a:pPr eaLnBrk="1" hangingPunct="1">
              <a:lnSpc>
                <a:spcPct val="70000"/>
              </a:lnSpc>
              <a:buFontTx/>
              <a:buNone/>
            </a:pPr>
            <a:r>
              <a:rPr lang="fr-FR" sz="2000" b="1" smtClean="0"/>
              <a:t>Prévoir de mettre les juges en place (</a:t>
            </a:r>
            <a:r>
              <a:rPr lang="fr-FR" sz="1600" smtClean="0"/>
              <a:t>avant la démonstration  si c’est possible) sinon 15’ avant les ouvreurs ou invités</a:t>
            </a:r>
          </a:p>
          <a:p>
            <a:pPr eaLnBrk="1" hangingPunct="1">
              <a:lnSpc>
                <a:spcPct val="70000"/>
              </a:lnSpc>
              <a:buFontTx/>
              <a:buNone/>
            </a:pPr>
            <a:endParaRPr lang="fr-FR" sz="1000" smtClean="0"/>
          </a:p>
          <a:p>
            <a:pPr eaLnBrk="1" hangingPunct="1">
              <a:lnSpc>
                <a:spcPct val="70000"/>
              </a:lnSpc>
              <a:buFontTx/>
              <a:buNone/>
            </a:pPr>
            <a:r>
              <a:rPr lang="fr-FR" sz="2000" smtClean="0"/>
              <a:t>Insister sur le bon remplissage des fiches notamment des dossards surtout lors des finales : changement ou pas entre catégories etc…. </a:t>
            </a:r>
          </a:p>
          <a:p>
            <a:pPr eaLnBrk="1" hangingPunct="1">
              <a:lnSpc>
                <a:spcPct val="70000"/>
              </a:lnSpc>
              <a:buFontTx/>
              <a:buNone/>
            </a:pPr>
            <a:r>
              <a:rPr lang="fr-FR" sz="2000" smtClean="0"/>
              <a:t>Cela facilite le travail du vérificateur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fr-FR" sz="4000" smtClean="0"/>
              <a:t>Suite 2.</a:t>
            </a:r>
          </a:p>
        </p:txBody>
      </p:sp>
      <p:sp>
        <p:nvSpPr>
          <p:cNvPr id="60418" name="Rectangle 3"/>
          <p:cNvSpPr>
            <a:spLocks noGrp="1" noChangeArrowheads="1"/>
          </p:cNvSpPr>
          <p:nvPr>
            <p:ph type="body" idx="1"/>
          </p:nvPr>
        </p:nvSpPr>
        <p:spPr>
          <a:xfrm>
            <a:off x="539750" y="908050"/>
            <a:ext cx="8135938" cy="5689600"/>
          </a:xfrm>
        </p:spPr>
        <p:txBody>
          <a:bodyPr/>
          <a:lstStyle/>
          <a:p>
            <a:pPr eaLnBrk="1" hangingPunct="1">
              <a:lnSpc>
                <a:spcPct val="70000"/>
              </a:lnSpc>
            </a:pPr>
            <a:r>
              <a:rPr lang="fr-FR" smtClean="0"/>
              <a:t>Contrôles des pénalités:</a:t>
            </a:r>
          </a:p>
          <a:p>
            <a:pPr lvl="1" eaLnBrk="1" hangingPunct="1">
              <a:lnSpc>
                <a:spcPct val="80000"/>
              </a:lnSpc>
              <a:buFontTx/>
              <a:buNone/>
            </a:pPr>
            <a:r>
              <a:rPr lang="fr-FR" sz="1800" smtClean="0"/>
              <a:t>Pourvoir le poste de vérificateur de pénalités qui compare ce qui sort de l’imprimante pour affichage et les fiches de juge;</a:t>
            </a:r>
          </a:p>
          <a:p>
            <a:pPr lvl="1" eaLnBrk="1" hangingPunct="1">
              <a:lnSpc>
                <a:spcPct val="80000"/>
              </a:lnSpc>
              <a:buFontTx/>
              <a:buNone/>
            </a:pPr>
            <a:r>
              <a:rPr lang="fr-FR" sz="1800" smtClean="0"/>
              <a:t>Il informera le Juge arbitre des différents problèmes pour que les modifications si besoin soient enregistrées correctement au niveau du secrétariat puis affichées.</a:t>
            </a:r>
          </a:p>
          <a:p>
            <a:pPr eaLnBrk="1" hangingPunct="1">
              <a:lnSpc>
                <a:spcPct val="70000"/>
              </a:lnSpc>
            </a:pPr>
            <a:r>
              <a:rPr lang="fr-FR" smtClean="0"/>
              <a:t>Vérifications</a:t>
            </a:r>
          </a:p>
          <a:p>
            <a:pPr lvl="1" eaLnBrk="1" hangingPunct="1">
              <a:lnSpc>
                <a:spcPct val="80000"/>
              </a:lnSpc>
              <a:buFontTx/>
              <a:buNone/>
            </a:pPr>
            <a:r>
              <a:rPr lang="fr-FR" sz="1800" smtClean="0"/>
              <a:t>Demandées sans caution dans les 5’ suivant l’affichage de résultats non officiels, elles nécessitent une enquête du juge arbitre (compilation des documents des différents juges) avant de donner sa décision finale</a:t>
            </a:r>
          </a:p>
          <a:p>
            <a:pPr eaLnBrk="1" hangingPunct="1">
              <a:lnSpc>
                <a:spcPct val="70000"/>
              </a:lnSpc>
            </a:pPr>
            <a:r>
              <a:rPr lang="fr-FR" smtClean="0"/>
              <a:t>Réclamation</a:t>
            </a:r>
          </a:p>
          <a:p>
            <a:pPr lvl="1" eaLnBrk="1" hangingPunct="1">
              <a:lnSpc>
                <a:spcPct val="80000"/>
              </a:lnSpc>
              <a:buFontTx/>
              <a:buNone/>
            </a:pPr>
            <a:r>
              <a:rPr lang="fr-FR" sz="1800" smtClean="0"/>
              <a:t>L’intention de poser réclamation doit être faite dans les 5’suivant l’affichage de résultats non officiels puis déposée par écrit dans les 20’au total après l’affichage avec un chèque de caution de 15€ à l’ordre de la FFCK</a:t>
            </a:r>
          </a:p>
          <a:p>
            <a:pPr lvl="1" eaLnBrk="1" hangingPunct="1">
              <a:lnSpc>
                <a:spcPct val="80000"/>
              </a:lnSpc>
              <a:buFontTx/>
              <a:buNone/>
            </a:pPr>
            <a:r>
              <a:rPr lang="fr-FR" sz="1800" smtClean="0"/>
              <a:t>Elle ne peut pas concerner un fait de jugement mais un problème matériel  </a:t>
            </a:r>
          </a:p>
          <a:p>
            <a:pPr eaLnBrk="1" hangingPunct="1">
              <a:lnSpc>
                <a:spcPct val="70000"/>
              </a:lnSpc>
            </a:pPr>
            <a:r>
              <a:rPr lang="fr-FR" smtClean="0"/>
              <a:t>Appel au jury</a:t>
            </a:r>
          </a:p>
          <a:p>
            <a:pPr lvl="1" eaLnBrk="1" hangingPunct="1">
              <a:lnSpc>
                <a:spcPct val="80000"/>
              </a:lnSpc>
              <a:buFontTx/>
              <a:buNone/>
            </a:pPr>
            <a:r>
              <a:rPr lang="fr-FR" sz="1800" smtClean="0"/>
              <a:t>Même délai de temps avec un chèque de caution de 75€ à l’ordre de la FFCK pour un problème de procédure </a:t>
            </a:r>
          </a:p>
          <a:p>
            <a:pPr eaLnBrk="1" hangingPunct="1">
              <a:lnSpc>
                <a:spcPct val="70000"/>
              </a:lnSpc>
              <a:buFont typeface="Wingdings" pitchFamily="2" charset="2"/>
              <a:buNone/>
            </a:pPr>
            <a:r>
              <a:rPr lang="fr-FR" sz="2000" smtClean="0">
                <a:solidFill>
                  <a:schemeClr val="tx2"/>
                </a:solidFill>
              </a:rPr>
              <a:t>Il veillera à ce que toute décision susceptible d’entraîner la modification des résultats soit affichée.</a:t>
            </a:r>
          </a:p>
          <a:p>
            <a:pPr eaLnBrk="1" hangingPunct="1">
              <a:lnSpc>
                <a:spcPct val="70000"/>
              </a:lnSpc>
              <a:buFont typeface="Wingdings" pitchFamily="2" charset="2"/>
              <a:buNone/>
            </a:pPr>
            <a:endParaRPr lang="fr-FR" sz="2000" smtClean="0"/>
          </a:p>
          <a:p>
            <a:pPr eaLnBrk="1" hangingPunct="1">
              <a:lnSpc>
                <a:spcPct val="70000"/>
              </a:lnSpc>
            </a:pPr>
            <a:endParaRPr lang="fr-FR" smtClean="0"/>
          </a:p>
          <a:p>
            <a:pPr eaLnBrk="1" hangingPunct="1">
              <a:lnSpc>
                <a:spcPct val="70000"/>
              </a:lnSpc>
              <a:buFont typeface="Wingdings" pitchFamily="2" charset="2"/>
              <a:buNone/>
            </a:pPr>
            <a:endParaRPr lang="fr-FR"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fr-FR" smtClean="0"/>
              <a:t>Compléments connaissances</a:t>
            </a:r>
          </a:p>
        </p:txBody>
      </p:sp>
      <p:sp>
        <p:nvSpPr>
          <p:cNvPr id="61442" name="Rectangle 3"/>
          <p:cNvSpPr>
            <a:spLocks noGrp="1" noChangeArrowheads="1"/>
          </p:cNvSpPr>
          <p:nvPr>
            <p:ph type="body" idx="1"/>
          </p:nvPr>
        </p:nvSpPr>
        <p:spPr/>
        <p:txBody>
          <a:bodyPr/>
          <a:lstStyle/>
          <a:p>
            <a:pPr eaLnBrk="1" hangingPunct="1"/>
            <a:r>
              <a:rPr lang="fr-FR" smtClean="0"/>
              <a:t>Règlements(Général, Particulier, Annexes)</a:t>
            </a:r>
          </a:p>
          <a:p>
            <a:pPr eaLnBrk="1" hangingPunct="1"/>
            <a:r>
              <a:rPr lang="fr-FR" smtClean="0"/>
              <a:t>Document planning sur le site FFCK</a:t>
            </a:r>
          </a:p>
          <a:p>
            <a:pPr eaLnBrk="1" hangingPunct="1"/>
            <a:r>
              <a:rPr lang="fr-FR" smtClean="0"/>
              <a:t>Le logiciel  de gestion de course</a:t>
            </a:r>
          </a:p>
          <a:p>
            <a:pPr eaLnBrk="1" hangingPunct="1"/>
            <a:r>
              <a:rPr lang="fr-FR" smtClean="0"/>
              <a:t>Rapport du JA</a:t>
            </a:r>
          </a:p>
          <a:p>
            <a:pPr eaLnBrk="1" hangingPunct="1"/>
            <a:r>
              <a:rPr lang="fr-FR" smtClean="0"/>
              <a:t>Communiqués de la CNA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6"/>
          <p:cNvSpPr>
            <a:spLocks noGrp="1" noChangeArrowheads="1"/>
          </p:cNvSpPr>
          <p:nvPr>
            <p:ph type="title"/>
          </p:nvPr>
        </p:nvSpPr>
        <p:spPr>
          <a:xfrm>
            <a:off x="682625" y="333375"/>
            <a:ext cx="8080375" cy="863600"/>
          </a:xfrm>
        </p:spPr>
        <p:txBody>
          <a:bodyPr/>
          <a:lstStyle/>
          <a:p>
            <a:pPr eaLnBrk="1" hangingPunct="1">
              <a:defRPr/>
            </a:pPr>
            <a:r>
              <a:rPr lang="fr-FR" smtClean="0"/>
              <a:t>Test 1: théorie</a:t>
            </a:r>
          </a:p>
        </p:txBody>
      </p:sp>
      <p:sp>
        <p:nvSpPr>
          <p:cNvPr id="62466" name="Rectangle 7"/>
          <p:cNvSpPr>
            <a:spLocks noGrp="1" noChangeArrowheads="1"/>
          </p:cNvSpPr>
          <p:nvPr>
            <p:ph type="body" idx="1"/>
          </p:nvPr>
        </p:nvSpPr>
        <p:spPr>
          <a:xfrm>
            <a:off x="682625" y="1052513"/>
            <a:ext cx="7772400" cy="5400675"/>
          </a:xfrm>
        </p:spPr>
        <p:txBody>
          <a:bodyPr/>
          <a:lstStyle/>
          <a:p>
            <a:pPr eaLnBrk="1" hangingPunct="1">
              <a:lnSpc>
                <a:spcPct val="80000"/>
              </a:lnSpc>
            </a:pPr>
            <a:r>
              <a:rPr lang="fr-FR" sz="2000" smtClean="0"/>
              <a:t>Quel est le temps minimum que doit faire le meilleur compétiteur?</a:t>
            </a:r>
          </a:p>
          <a:p>
            <a:pPr eaLnBrk="1" hangingPunct="1">
              <a:lnSpc>
                <a:spcPct val="80000"/>
              </a:lnSpc>
            </a:pPr>
            <a:r>
              <a:rPr lang="fr-FR" sz="2000" smtClean="0"/>
              <a:t>Qui donne le départ?</a:t>
            </a:r>
          </a:p>
          <a:p>
            <a:pPr eaLnBrk="1" hangingPunct="1">
              <a:lnSpc>
                <a:spcPct val="80000"/>
              </a:lnSpc>
            </a:pPr>
            <a:r>
              <a:rPr lang="fr-FR" sz="2000" smtClean="0"/>
              <a:t>Qui peut arrêter la course?</a:t>
            </a:r>
          </a:p>
          <a:p>
            <a:pPr eaLnBrk="1" hangingPunct="1">
              <a:lnSpc>
                <a:spcPct val="80000"/>
              </a:lnSpc>
            </a:pPr>
            <a:r>
              <a:rPr lang="fr-FR" sz="2000" smtClean="0"/>
              <a:t>De qui est composé le comité d’approbation de parcours? quel est son rôle?</a:t>
            </a:r>
          </a:p>
          <a:p>
            <a:pPr eaLnBrk="1" hangingPunct="1">
              <a:lnSpc>
                <a:spcPct val="80000"/>
              </a:lnSpc>
            </a:pPr>
            <a:r>
              <a:rPr lang="fr-FR" sz="2000" smtClean="0"/>
              <a:t>Composition du Jury d’Appel?</a:t>
            </a:r>
          </a:p>
          <a:p>
            <a:pPr eaLnBrk="1" hangingPunct="1">
              <a:lnSpc>
                <a:spcPct val="80000"/>
              </a:lnSpc>
            </a:pPr>
            <a:r>
              <a:rPr lang="fr-FR" sz="2000" smtClean="0"/>
              <a:t>Quels sont les affichages à effectuer sur place?</a:t>
            </a:r>
          </a:p>
          <a:p>
            <a:pPr eaLnBrk="1" hangingPunct="1">
              <a:lnSpc>
                <a:spcPct val="80000"/>
              </a:lnSpc>
            </a:pPr>
            <a:r>
              <a:rPr lang="fr-FR" sz="2000" smtClean="0"/>
              <a:t>Quelle pagaie couleur est exigée pour participer à une course régionale?</a:t>
            </a:r>
          </a:p>
          <a:p>
            <a:pPr eaLnBrk="1" hangingPunct="1">
              <a:lnSpc>
                <a:spcPct val="80000"/>
              </a:lnSpc>
            </a:pPr>
            <a:r>
              <a:rPr lang="fr-FR" sz="2000" smtClean="0"/>
              <a:t>Juge de Transmission, juge premier, quelle différence?</a:t>
            </a:r>
          </a:p>
          <a:p>
            <a:pPr eaLnBrk="1" hangingPunct="1">
              <a:lnSpc>
                <a:spcPct val="80000"/>
              </a:lnSpc>
            </a:pPr>
            <a:r>
              <a:rPr lang="fr-FR" sz="2000" smtClean="0"/>
              <a:t>Quels sont les officiels qui n’ont pas le droit de courir sur la course?</a:t>
            </a:r>
          </a:p>
          <a:p>
            <a:pPr eaLnBrk="1" hangingPunct="1">
              <a:lnSpc>
                <a:spcPct val="80000"/>
              </a:lnSpc>
            </a:pPr>
            <a:r>
              <a:rPr lang="fr-FR" sz="2000" smtClean="0"/>
              <a:t>Quel est le délai règlementaire pour poser une réclamation?</a:t>
            </a:r>
          </a:p>
          <a:p>
            <a:pPr eaLnBrk="1" hangingPunct="1">
              <a:lnSpc>
                <a:spcPct val="80000"/>
              </a:lnSpc>
            </a:pPr>
            <a:r>
              <a:rPr lang="fr-FR" sz="2000" smtClean="0"/>
              <a:t>Quel délai faut-il au minimum entre deux manches?</a:t>
            </a:r>
          </a:p>
          <a:p>
            <a:pPr eaLnBrk="1" hangingPunct="1">
              <a:lnSpc>
                <a:spcPct val="80000"/>
              </a:lnSpc>
            </a:pPr>
            <a:r>
              <a:rPr lang="fr-FR" sz="2000" smtClean="0"/>
              <a:t>Pour quel motif un chef d’équipe peut-il faire appel? Quel montant devra-t-il payer?</a:t>
            </a:r>
          </a:p>
          <a:p>
            <a:pPr eaLnBrk="1" hangingPunct="1">
              <a:lnSpc>
                <a:spcPct val="80000"/>
              </a:lnSpc>
            </a:pPr>
            <a:r>
              <a:rPr lang="fr-FR" sz="2000" smtClean="0"/>
              <a:t>Il y a 37 K1H sur la liste de départ pour les qualifications ,après celles-ci, les résultats montrent  un absent , un dessalé, un disqualifié quel sera le nombre de K1H en finale A et B</a:t>
            </a:r>
          </a:p>
          <a:p>
            <a:pPr eaLnBrk="1" hangingPunct="1">
              <a:lnSpc>
                <a:spcPct val="80000"/>
              </a:lnSpc>
            </a:pPr>
            <a:endParaRPr lang="fr-FR" sz="2000" smtClean="0"/>
          </a:p>
          <a:p>
            <a:pPr eaLnBrk="1" hangingPunct="1">
              <a:lnSpc>
                <a:spcPct val="70000"/>
              </a:lnSpc>
            </a:pPr>
            <a:endParaRPr lang="fr-FR" sz="2000" smtClean="0"/>
          </a:p>
          <a:p>
            <a:pPr eaLnBrk="1" hangingPunct="1">
              <a:lnSpc>
                <a:spcPct val="70000"/>
              </a:lnSpc>
            </a:pPr>
            <a:endParaRPr lang="fr-FR" sz="2000" smtClean="0"/>
          </a:p>
        </p:txBody>
      </p:sp>
    </p:spTree>
  </p:cSld>
  <p:clrMapOvr>
    <a:masterClrMapping/>
  </p:clrMapOvr>
  <p:transition>
    <p:check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fr-FR" smtClean="0"/>
              <a:t>Test 2: mise en situation</a:t>
            </a:r>
          </a:p>
        </p:txBody>
      </p:sp>
      <p:sp>
        <p:nvSpPr>
          <p:cNvPr id="64514" name="Rectangle 3"/>
          <p:cNvSpPr>
            <a:spLocks noGrp="1" noChangeArrowheads="1"/>
          </p:cNvSpPr>
          <p:nvPr>
            <p:ph type="body" idx="1"/>
          </p:nvPr>
        </p:nvSpPr>
        <p:spPr/>
        <p:txBody>
          <a:bodyPr/>
          <a:lstStyle/>
          <a:p>
            <a:pPr eaLnBrk="1" hangingPunct="1"/>
            <a:r>
              <a:rPr lang="fr-FR" smtClean="0"/>
              <a:t>Analyse du parcours 1:</a:t>
            </a:r>
          </a:p>
          <a:p>
            <a:pPr eaLnBrk="1" hangingPunct="1">
              <a:buFont typeface="Wingdings" pitchFamily="2" charset="2"/>
              <a:buNone/>
            </a:pPr>
            <a:r>
              <a:rPr lang="fr-FR" smtClean="0"/>
              <a:t>Le traceur de ce parcours a commis quelques erreurs. Peux tu les retrouver? Quelles sont les modifications à faire?</a:t>
            </a:r>
          </a:p>
          <a:p>
            <a:pPr eaLnBrk="1" hangingPunct="1">
              <a:buFont typeface="Wingdings" pitchFamily="2" charset="2"/>
              <a:buNone/>
            </a:pPr>
            <a:r>
              <a:rPr lang="fr-FR" smtClean="0">
                <a:hlinkClick r:id="rId2" action="ppaction://hlinkfile"/>
              </a:rPr>
              <a:t>Parcours slalom N°1.pdf</a:t>
            </a:r>
            <a:endParaRPr lang="fr-FR"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r>
              <a:rPr lang="fr-FR" smtClean="0"/>
              <a:t>Test suite</a:t>
            </a:r>
          </a:p>
        </p:txBody>
      </p:sp>
      <p:sp>
        <p:nvSpPr>
          <p:cNvPr id="65538" name="Rectangle 3"/>
          <p:cNvSpPr>
            <a:spLocks noGrp="1" noChangeArrowheads="1"/>
          </p:cNvSpPr>
          <p:nvPr>
            <p:ph type="body" idx="1"/>
          </p:nvPr>
        </p:nvSpPr>
        <p:spPr/>
        <p:txBody>
          <a:bodyPr/>
          <a:lstStyle/>
          <a:p>
            <a:pPr eaLnBrk="1" hangingPunct="1"/>
            <a:r>
              <a:rPr lang="fr-FR" smtClean="0"/>
              <a:t>Analyse du parcours 2:</a:t>
            </a:r>
          </a:p>
          <a:p>
            <a:pPr eaLnBrk="1" hangingPunct="1">
              <a:buFont typeface="Wingdings" pitchFamily="2" charset="2"/>
              <a:buNone/>
            </a:pPr>
            <a:r>
              <a:rPr lang="fr-FR" smtClean="0"/>
              <a:t>Le traceur de ce parcours a commis quelques erreurs. Peux tu les retrouver? Quelles sont les modifications à faire?</a:t>
            </a:r>
          </a:p>
          <a:p>
            <a:pPr eaLnBrk="1" hangingPunct="1">
              <a:buFont typeface="Wingdings" pitchFamily="2" charset="2"/>
              <a:buNone/>
            </a:pPr>
            <a:r>
              <a:rPr lang="fr-FR" smtClean="0">
                <a:hlinkClick r:id="rId2" action="ppaction://hlinkfile"/>
              </a:rPr>
              <a:t>Parcours slalom N°2.pdf</a:t>
            </a:r>
            <a:endParaRPr lang="fr-FR" smtClean="0"/>
          </a:p>
          <a:p>
            <a:pPr eaLnBrk="1" hangingPunct="1"/>
            <a:endParaRPr lang="fr-FR"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fr-FR" smtClean="0"/>
              <a:t>Cas de figure 1</a:t>
            </a:r>
          </a:p>
        </p:txBody>
      </p:sp>
      <p:sp>
        <p:nvSpPr>
          <p:cNvPr id="66562" name="Rectangle 3"/>
          <p:cNvSpPr>
            <a:spLocks noGrp="1" noChangeArrowheads="1"/>
          </p:cNvSpPr>
          <p:nvPr>
            <p:ph type="body" idx="1"/>
          </p:nvPr>
        </p:nvSpPr>
        <p:spPr/>
        <p:txBody>
          <a:bodyPr/>
          <a:lstStyle/>
          <a:p>
            <a:pPr eaLnBrk="1" hangingPunct="1"/>
            <a:r>
              <a:rPr lang="fr-FR" smtClean="0"/>
              <a:t>Un compétiteur énervé vient vous voir pour faire une réclamation. Expliquez lui comment cela se passe.</a:t>
            </a:r>
          </a:p>
          <a:p>
            <a:pPr eaLnBrk="1" hangingPunct="1">
              <a:buFont typeface="Wingdings" pitchFamily="2" charset="2"/>
              <a:buNone/>
            </a:pPr>
            <a:r>
              <a:rPr lang="fr-FR" smtClean="0"/>
              <a:t>   Indiquer la chronologie de votre action.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fr-FR" smtClean="0"/>
              <a:t>Cas de figure 2</a:t>
            </a:r>
          </a:p>
        </p:txBody>
      </p:sp>
      <p:sp>
        <p:nvSpPr>
          <p:cNvPr id="67586" name="Rectangle 3"/>
          <p:cNvSpPr>
            <a:spLocks noGrp="1" noChangeArrowheads="1"/>
          </p:cNvSpPr>
          <p:nvPr>
            <p:ph type="body" idx="1"/>
          </p:nvPr>
        </p:nvSpPr>
        <p:spPr/>
        <p:txBody>
          <a:bodyPr/>
          <a:lstStyle/>
          <a:p>
            <a:pPr eaLnBrk="1" hangingPunct="1"/>
            <a:r>
              <a:rPr lang="fr-FR" smtClean="0"/>
              <a:t>Vous contrôlez à l’arrivée un compétiteur dont le gilet n’est pas conforme. Que faites vous?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p:txBody>
          <a:bodyPr/>
          <a:lstStyle/>
          <a:p>
            <a:pPr eaLnBrk="1" hangingPunct="1">
              <a:defRPr/>
            </a:pPr>
            <a:r>
              <a:rPr lang="fr-FR" smtClean="0"/>
              <a:t>Introduction</a:t>
            </a:r>
          </a:p>
        </p:txBody>
      </p:sp>
      <p:sp>
        <p:nvSpPr>
          <p:cNvPr id="17410" name="Rectangle 5"/>
          <p:cNvSpPr>
            <a:spLocks noGrp="1" noChangeArrowheads="1"/>
          </p:cNvSpPr>
          <p:nvPr>
            <p:ph type="body" idx="1"/>
          </p:nvPr>
        </p:nvSpPr>
        <p:spPr/>
        <p:txBody>
          <a:bodyPr/>
          <a:lstStyle/>
          <a:p>
            <a:pPr eaLnBrk="1" hangingPunct="1"/>
            <a:r>
              <a:rPr lang="fr-FR" smtClean="0"/>
              <a:t>Le Juge Arbitre, un des officiels présents sur une compétition est un acteur clé de la gestion d’une course.</a:t>
            </a:r>
          </a:p>
          <a:p>
            <a:pPr eaLnBrk="1" hangingPunct="1"/>
            <a:r>
              <a:rPr lang="fr-FR" smtClean="0"/>
              <a:t>Qualités requises: impartialité, rigueur, sens de l’écoute, sens de l’organisation</a:t>
            </a:r>
          </a:p>
          <a:p>
            <a:pPr eaLnBrk="1" hangingPunct="1"/>
            <a:r>
              <a:rPr lang="fr-FR" smtClean="0"/>
              <a:t>Compétences: gérer une équipe, animer une réunion, </a:t>
            </a:r>
          </a:p>
        </p:txBody>
      </p:sp>
    </p:spTree>
  </p:cSld>
  <p:clrMapOvr>
    <a:masterClrMapping/>
  </p:clrMapOvr>
  <p:transition>
    <p:check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defRPr/>
            </a:pPr>
            <a:r>
              <a:rPr lang="fr-FR" smtClean="0"/>
              <a:t>Cas de figure 3</a:t>
            </a:r>
          </a:p>
        </p:txBody>
      </p:sp>
      <p:sp>
        <p:nvSpPr>
          <p:cNvPr id="68610" name="Rectangle 3"/>
          <p:cNvSpPr>
            <a:spLocks noGrp="1" noChangeArrowheads="1"/>
          </p:cNvSpPr>
          <p:nvPr>
            <p:ph type="body" idx="1"/>
          </p:nvPr>
        </p:nvSpPr>
        <p:spPr/>
        <p:txBody>
          <a:bodyPr/>
          <a:lstStyle/>
          <a:p>
            <a:pPr eaLnBrk="1" hangingPunct="1"/>
            <a:r>
              <a:rPr lang="fr-FR" smtClean="0"/>
              <a:t>Un compétiteur vous demande de recourir sa manche car il a été gêné. Quelle est votre démarche?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pPr eaLnBrk="1" hangingPunct="1">
              <a:defRPr/>
            </a:pPr>
            <a:r>
              <a:rPr lang="fr-FR" smtClean="0"/>
              <a:t>Ordre du jour</a:t>
            </a:r>
          </a:p>
        </p:txBody>
      </p:sp>
      <p:sp>
        <p:nvSpPr>
          <p:cNvPr id="19458" name="Rectangle 5"/>
          <p:cNvSpPr>
            <a:spLocks noGrp="1" noChangeArrowheads="1"/>
          </p:cNvSpPr>
          <p:nvPr>
            <p:ph type="body" idx="1"/>
          </p:nvPr>
        </p:nvSpPr>
        <p:spPr>
          <a:xfrm>
            <a:off x="684213" y="1989138"/>
            <a:ext cx="7772400" cy="4114800"/>
          </a:xfrm>
        </p:spPr>
        <p:txBody>
          <a:bodyPr/>
          <a:lstStyle/>
          <a:p>
            <a:pPr eaLnBrk="1" hangingPunct="1"/>
            <a:r>
              <a:rPr lang="fr-FR" smtClean="0"/>
              <a:t>Présentation de la fonction </a:t>
            </a:r>
          </a:p>
          <a:p>
            <a:pPr eaLnBrk="1" hangingPunct="1"/>
            <a:r>
              <a:rPr lang="fr-FR" smtClean="0"/>
              <a:t>Le Juge Arbitre et le règlement</a:t>
            </a:r>
          </a:p>
          <a:p>
            <a:pPr eaLnBrk="1" hangingPunct="1"/>
            <a:r>
              <a:rPr lang="fr-FR" smtClean="0"/>
              <a:t>Le Juge Arbitre et l’organisation</a:t>
            </a:r>
          </a:p>
          <a:p>
            <a:pPr eaLnBrk="1" hangingPunct="1"/>
            <a:r>
              <a:rPr lang="fr-FR" smtClean="0"/>
              <a:t>Le Juge Arbitre et le jugement</a:t>
            </a:r>
          </a:p>
          <a:p>
            <a:pPr eaLnBrk="1" hangingPunct="1"/>
            <a:r>
              <a:rPr lang="fr-FR" smtClean="0"/>
              <a:t>Tests</a:t>
            </a:r>
          </a:p>
        </p:txBody>
      </p:sp>
    </p:spTree>
  </p:cSld>
  <p:clrMapOvr>
    <a:masterClrMapping/>
  </p:clrMapOvr>
  <p:transition>
    <p:check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p:txBody>
          <a:bodyPr/>
          <a:lstStyle/>
          <a:p>
            <a:pPr eaLnBrk="1" hangingPunct="1">
              <a:defRPr/>
            </a:pPr>
            <a:r>
              <a:rPr lang="fr-FR" smtClean="0"/>
              <a:t>Présentation générale</a:t>
            </a:r>
          </a:p>
        </p:txBody>
      </p:sp>
      <p:sp>
        <p:nvSpPr>
          <p:cNvPr id="21506" name="Rectangle 1027"/>
          <p:cNvSpPr>
            <a:spLocks noGrp="1" noChangeArrowheads="1"/>
          </p:cNvSpPr>
          <p:nvPr>
            <p:ph type="body" idx="1"/>
          </p:nvPr>
        </p:nvSpPr>
        <p:spPr>
          <a:xfrm>
            <a:off x="611188" y="1484313"/>
            <a:ext cx="8080375" cy="5373687"/>
          </a:xfrm>
        </p:spPr>
        <p:txBody>
          <a:bodyPr/>
          <a:lstStyle/>
          <a:p>
            <a:pPr eaLnBrk="1" hangingPunct="1">
              <a:lnSpc>
                <a:spcPct val="80000"/>
              </a:lnSpc>
            </a:pPr>
            <a:r>
              <a:rPr lang="fr-FR" sz="1600" smtClean="0"/>
              <a:t>Rôle du Juge Arbitre (Art. </a:t>
            </a:r>
            <a:r>
              <a:rPr lang="fr-FR" sz="1600" i="1" smtClean="0"/>
              <a:t>RP 16 )</a:t>
            </a:r>
          </a:p>
          <a:p>
            <a:pPr algn="just" eaLnBrk="1" hangingPunct="1">
              <a:lnSpc>
                <a:spcPct val="80000"/>
              </a:lnSpc>
              <a:buFont typeface="Wingdings" pitchFamily="2" charset="2"/>
              <a:buNone/>
            </a:pPr>
            <a:r>
              <a:rPr lang="fr-FR" sz="1600" smtClean="0"/>
              <a:t>Il est garant du respect des procédures et de l’application du règlement sportif . </a:t>
            </a:r>
          </a:p>
          <a:p>
            <a:pPr algn="just" eaLnBrk="1" hangingPunct="1">
              <a:lnSpc>
                <a:spcPct val="80000"/>
              </a:lnSpc>
              <a:buFont typeface="Wingdings" pitchFamily="2" charset="2"/>
              <a:buNone/>
            </a:pPr>
            <a:r>
              <a:rPr lang="fr-FR" sz="1600" smtClean="0"/>
              <a:t> Il a pour mission:</a:t>
            </a:r>
          </a:p>
          <a:p>
            <a:pPr algn="just" eaLnBrk="1" hangingPunct="1">
              <a:lnSpc>
                <a:spcPct val="80000"/>
              </a:lnSpc>
              <a:buFontTx/>
              <a:buChar char="-"/>
            </a:pPr>
            <a:r>
              <a:rPr lang="fr-FR" sz="1600" smtClean="0"/>
              <a:t>de faire respecter le règlement sportif et le cahier des charges (en relation avec le R1),</a:t>
            </a:r>
          </a:p>
          <a:p>
            <a:pPr algn="just" eaLnBrk="1" hangingPunct="1">
              <a:lnSpc>
                <a:spcPct val="80000"/>
              </a:lnSpc>
              <a:buFontTx/>
              <a:buChar char="-"/>
            </a:pPr>
            <a:r>
              <a:rPr lang="fr-FR" sz="1600" smtClean="0"/>
              <a:t>de mettre en place, avec le responsable des juges et éventuellement le juge arbitre adjoint, un jugement croisé opérationnel et efficace,</a:t>
            </a:r>
          </a:p>
          <a:p>
            <a:pPr algn="just" eaLnBrk="1" hangingPunct="1">
              <a:lnSpc>
                <a:spcPct val="80000"/>
              </a:lnSpc>
              <a:buFontTx/>
              <a:buChar char="-"/>
            </a:pPr>
            <a:r>
              <a:rPr lang="fr-FR" sz="1600" smtClean="0"/>
              <a:t>Il est l’arbitre final en matière de jugement.</a:t>
            </a:r>
          </a:p>
          <a:p>
            <a:pPr lvl="1" algn="just" eaLnBrk="1" hangingPunct="1">
              <a:lnSpc>
                <a:spcPct val="80000"/>
              </a:lnSpc>
              <a:buFontTx/>
              <a:buNone/>
            </a:pPr>
            <a:r>
              <a:rPr lang="fr-FR" sz="1400" smtClean="0"/>
              <a:t>Il se doit d’enquêter sur tout fait de course et sur les décisions et observations des juges en cas de demande de vérification, de réclamation ou encore de sa propre initiative.</a:t>
            </a:r>
          </a:p>
          <a:p>
            <a:pPr algn="just" eaLnBrk="1" hangingPunct="1">
              <a:lnSpc>
                <a:spcPct val="80000"/>
              </a:lnSpc>
              <a:buFontTx/>
              <a:buChar char="-"/>
            </a:pPr>
            <a:r>
              <a:rPr lang="fr-FR" sz="1600" smtClean="0"/>
              <a:t>Devra afficher sa décision  signée et datée après enquête si celle-ci entraîne des modifications de résultats</a:t>
            </a:r>
          </a:p>
          <a:p>
            <a:pPr algn="just" eaLnBrk="1" hangingPunct="1">
              <a:lnSpc>
                <a:spcPct val="80000"/>
              </a:lnSpc>
              <a:buFontTx/>
              <a:buChar char="-"/>
            </a:pPr>
            <a:r>
              <a:rPr lang="fr-FR" sz="1600" smtClean="0"/>
              <a:t>Peut autoriser un compétiteur à recourir une manche  dans les cas suivants:</a:t>
            </a:r>
          </a:p>
          <a:p>
            <a:pPr lvl="1" algn="just" eaLnBrk="1" hangingPunct="1">
              <a:lnSpc>
                <a:spcPct val="80000"/>
              </a:lnSpc>
              <a:buFontTx/>
              <a:buChar char="-"/>
            </a:pPr>
            <a:r>
              <a:rPr lang="fr-FR" sz="1400" smtClean="0"/>
              <a:t>Gêne avérée, constatée et notée par les juges après enquête sur la validité du parcours en amont</a:t>
            </a:r>
          </a:p>
          <a:p>
            <a:pPr lvl="1" algn="just" eaLnBrk="1" hangingPunct="1">
              <a:lnSpc>
                <a:spcPct val="80000"/>
              </a:lnSpc>
              <a:buFontTx/>
              <a:buChar char="-"/>
            </a:pPr>
            <a:r>
              <a:rPr lang="fr-FR" sz="1400" smtClean="0"/>
              <a:t>Problème dû au matériel de l’organisation portant préjudice à l’embarcation</a:t>
            </a:r>
          </a:p>
          <a:p>
            <a:pPr lvl="1" algn="just" eaLnBrk="1" hangingPunct="1">
              <a:lnSpc>
                <a:spcPct val="80000"/>
              </a:lnSpc>
              <a:buFontTx/>
              <a:buChar char="-"/>
            </a:pPr>
            <a:r>
              <a:rPr lang="fr-FR" sz="1400" smtClean="0"/>
              <a:t>Problème dû au matériel du compétiteur et survenant avant le franchissement de la ligne de départ                     </a:t>
            </a:r>
          </a:p>
          <a:p>
            <a:pPr eaLnBrk="1" hangingPunct="1">
              <a:lnSpc>
                <a:spcPct val="80000"/>
              </a:lnSpc>
              <a:buFontTx/>
              <a:buChar char="-"/>
            </a:pPr>
            <a:r>
              <a:rPr lang="fr-FR" sz="1600" smtClean="0"/>
              <a:t>Valide le règlage de la hauteur des fiches</a:t>
            </a:r>
          </a:p>
          <a:p>
            <a:pPr eaLnBrk="1" hangingPunct="1">
              <a:lnSpc>
                <a:spcPct val="80000"/>
              </a:lnSpc>
              <a:buFontTx/>
              <a:buChar char="-"/>
            </a:pPr>
            <a:r>
              <a:rPr lang="fr-FR" sz="1600" smtClean="0"/>
              <a:t>De donner son aval pour le démarrage de la course ou des manches</a:t>
            </a:r>
          </a:p>
          <a:p>
            <a:pPr eaLnBrk="1" hangingPunct="1">
              <a:lnSpc>
                <a:spcPct val="80000"/>
              </a:lnSpc>
              <a:buFontTx/>
              <a:buChar char="-"/>
            </a:pPr>
            <a:r>
              <a:rPr lang="fr-FR" sz="1600" smtClean="0"/>
              <a:t>de valider officiellement les résultats de la course, avant l’envoi au responsable des classements pour officialisation..</a:t>
            </a:r>
          </a:p>
          <a:p>
            <a:pPr eaLnBrk="1" hangingPunct="1">
              <a:lnSpc>
                <a:spcPct val="80000"/>
              </a:lnSpc>
              <a:buFontTx/>
              <a:buChar char="-"/>
            </a:pPr>
            <a:endParaRPr lang="fr-FR" sz="1600" smtClean="0"/>
          </a:p>
          <a:p>
            <a:pPr eaLnBrk="1" hangingPunct="1">
              <a:lnSpc>
                <a:spcPct val="80000"/>
              </a:lnSpc>
              <a:buFontTx/>
              <a:buChar char="-"/>
            </a:pPr>
            <a:endParaRPr lang="fr-FR" sz="1600" smtClean="0"/>
          </a:p>
          <a:p>
            <a:pPr eaLnBrk="1" hangingPunct="1">
              <a:lnSpc>
                <a:spcPct val="80000"/>
              </a:lnSpc>
              <a:buFontTx/>
              <a:buNone/>
            </a:pPr>
            <a:endParaRPr lang="fr-FR" sz="16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2625" y="476250"/>
            <a:ext cx="8080375" cy="865188"/>
          </a:xfrm>
        </p:spPr>
        <p:txBody>
          <a:bodyPr/>
          <a:lstStyle/>
          <a:p>
            <a:pPr eaLnBrk="1" hangingPunct="1">
              <a:defRPr/>
            </a:pPr>
            <a:r>
              <a:rPr lang="fr-FR" sz="4000" dirty="0" smtClean="0"/>
              <a:t>« Savoir-être » du Juge Arbitre</a:t>
            </a:r>
          </a:p>
        </p:txBody>
      </p:sp>
      <p:sp>
        <p:nvSpPr>
          <p:cNvPr id="7171" name="Rectangle 3"/>
          <p:cNvSpPr>
            <a:spLocks noGrp="1" noChangeArrowheads="1"/>
          </p:cNvSpPr>
          <p:nvPr>
            <p:ph type="body" idx="1"/>
          </p:nvPr>
        </p:nvSpPr>
        <p:spPr>
          <a:xfrm>
            <a:off x="682625" y="1341438"/>
            <a:ext cx="7772400" cy="5516562"/>
          </a:xfrm>
        </p:spPr>
        <p:txBody>
          <a:bodyPr/>
          <a:lstStyle/>
          <a:p>
            <a:pPr eaLnBrk="1" hangingPunct="1">
              <a:buFont typeface="Wingdings" pitchFamily="2" charset="2"/>
              <a:buNone/>
              <a:defRPr/>
            </a:pPr>
            <a:r>
              <a:rPr lang="fr-FR" sz="1800" b="1" dirty="0" smtClean="0"/>
              <a:t> Avant tout savoir </a:t>
            </a:r>
            <a:r>
              <a:rPr lang="fr-FR" sz="2400" b="1" dirty="0" smtClean="0"/>
              <a:t>écouter</a:t>
            </a:r>
            <a:r>
              <a:rPr lang="fr-FR" sz="2800" b="1" dirty="0" smtClean="0"/>
              <a:t> </a:t>
            </a:r>
            <a:r>
              <a:rPr lang="fr-FR" sz="1800" b="1" dirty="0" smtClean="0"/>
              <a:t>et</a:t>
            </a:r>
            <a:r>
              <a:rPr lang="fr-FR" sz="2800" b="1" dirty="0" smtClean="0"/>
              <a:t> </a:t>
            </a:r>
            <a:r>
              <a:rPr lang="fr-FR" sz="2000" b="1" dirty="0" smtClean="0"/>
              <a:t>prendre en compte la personne</a:t>
            </a:r>
            <a:r>
              <a:rPr lang="fr-FR" sz="2400" b="1" dirty="0" smtClean="0"/>
              <a:t> </a:t>
            </a:r>
            <a:r>
              <a:rPr lang="fr-FR" sz="1800" b="1" dirty="0" smtClean="0"/>
              <a:t>qui vient demander </a:t>
            </a:r>
            <a:r>
              <a:rPr lang="fr-FR" sz="2400" b="1" dirty="0" smtClean="0"/>
              <a:t>légitimement une vérification .</a:t>
            </a:r>
            <a:r>
              <a:rPr lang="fr-FR" sz="1800" b="1" dirty="0" smtClean="0"/>
              <a:t>Le fait de comprendre son point de vue vous permettra de répondre au mieux à sa demande.</a:t>
            </a:r>
            <a:endParaRPr lang="fr-FR" sz="2000" b="1" dirty="0" smtClean="0"/>
          </a:p>
          <a:p>
            <a:pPr eaLnBrk="1" hangingPunct="1">
              <a:buFont typeface="Wingdings" pitchFamily="2" charset="2"/>
              <a:buNone/>
              <a:defRPr/>
            </a:pPr>
            <a:r>
              <a:rPr lang="fr-FR" sz="1800" b="1" dirty="0" smtClean="0"/>
              <a:t>Bien réfléchir avant d’affirmer vos décisions:</a:t>
            </a:r>
          </a:p>
          <a:p>
            <a:pPr eaLnBrk="1" hangingPunct="1">
              <a:buFontTx/>
              <a:buChar char="-"/>
              <a:defRPr/>
            </a:pPr>
            <a:r>
              <a:rPr lang="fr-FR" sz="1800" b="1" dirty="0" smtClean="0"/>
              <a:t>Etre rigoureux dans les procédures</a:t>
            </a:r>
          </a:p>
          <a:p>
            <a:pPr eaLnBrk="1" hangingPunct="1">
              <a:buFontTx/>
              <a:buChar char="-"/>
              <a:defRPr/>
            </a:pPr>
            <a:r>
              <a:rPr lang="fr-FR" sz="1800" b="1" dirty="0" smtClean="0"/>
              <a:t>Vos décisions doivent être écrites et affichées, si possible avec les références au règlement et annexe. </a:t>
            </a:r>
          </a:p>
          <a:p>
            <a:pPr eaLnBrk="1" hangingPunct="1">
              <a:buFont typeface="Wingdings" pitchFamily="2" charset="2"/>
              <a:buNone/>
              <a:defRPr/>
            </a:pPr>
            <a:r>
              <a:rPr lang="fr-FR" sz="1800" b="1" dirty="0" smtClean="0"/>
              <a:t>- Si vous êtes amené à la discussion, faites le toujours avec calme, avec une voix posée,  sans hausser le ton. Ayez toujours des positions claires sans hésitation, vous êtes censé connaître très bien  les règlements et annexes. Un moment de réflexion, de documentation, en relisant un article du règlement, ce n’est pas plier devant une contestation, c’est affiner sa décision au bénéfice des compétiteurs.</a:t>
            </a:r>
          </a:p>
          <a:p>
            <a:pPr eaLnBrk="1" hangingPunct="1">
              <a:buFont typeface="Wingdings" pitchFamily="2" charset="2"/>
              <a:buNone/>
              <a:defRPr/>
            </a:pPr>
            <a:r>
              <a:rPr lang="fr-FR" sz="1800" b="1" dirty="0" smtClean="0"/>
              <a:t>- Essayez de toujours avoir une vision globale des implications que vos décisions peuvent avoir sur l’organisation de la course.      </a:t>
            </a:r>
          </a:p>
          <a:p>
            <a:pPr eaLnBrk="1" hangingPunct="1">
              <a:buFontTx/>
              <a:buChar char="-"/>
              <a:defRPr/>
            </a:pPr>
            <a:r>
              <a:rPr lang="fr-FR" sz="1800" b="1" dirty="0" smtClean="0"/>
              <a:t>Refuser les polémiques en public. Vous n’en aurez pas  si vous avez fait correctement votre travail en amont, bien sûr vous aurez parfois des déçus en face de vous, mais si vous avez bien expliqué le pourquoi de votre décision, elle  sera comprise.</a:t>
            </a:r>
          </a:p>
          <a:p>
            <a:pPr marL="0" indent="0" eaLnBrk="1" hangingPunct="1">
              <a:buFont typeface="Wingdings" pitchFamily="2" charset="2"/>
              <a:buNone/>
              <a:defRPr/>
            </a:pPr>
            <a:endParaRPr lang="fr-FR" sz="16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xfrm>
            <a:off x="682625" y="609600"/>
            <a:ext cx="8080375" cy="587375"/>
          </a:xfrm>
        </p:spPr>
        <p:txBody>
          <a:bodyPr/>
          <a:lstStyle/>
          <a:p>
            <a:pPr eaLnBrk="1" hangingPunct="1">
              <a:defRPr/>
            </a:pPr>
            <a:r>
              <a:rPr lang="fr-FR" sz="4000" smtClean="0"/>
              <a:t>1. Le Juge Arbitre et le règlement</a:t>
            </a:r>
          </a:p>
        </p:txBody>
      </p:sp>
      <p:sp>
        <p:nvSpPr>
          <p:cNvPr id="23554" name="Rectangle 5"/>
          <p:cNvSpPr>
            <a:spLocks noGrp="1" noChangeArrowheads="1"/>
          </p:cNvSpPr>
          <p:nvPr>
            <p:ph type="body" idx="1"/>
          </p:nvPr>
        </p:nvSpPr>
        <p:spPr>
          <a:xfrm>
            <a:off x="539750" y="1389063"/>
            <a:ext cx="8424863" cy="5472112"/>
          </a:xfrm>
        </p:spPr>
        <p:txBody>
          <a:bodyPr/>
          <a:lstStyle/>
          <a:p>
            <a:pPr eaLnBrk="1" hangingPunct="1">
              <a:lnSpc>
                <a:spcPct val="80000"/>
              </a:lnSpc>
            </a:pPr>
            <a:r>
              <a:rPr lang="fr-FR" sz="1800" smtClean="0"/>
              <a:t>Connaître les différents formats de course et leurs contraintes </a:t>
            </a:r>
          </a:p>
          <a:p>
            <a:pPr eaLnBrk="1" hangingPunct="1">
              <a:lnSpc>
                <a:spcPct val="80000"/>
              </a:lnSpc>
            </a:pPr>
            <a:r>
              <a:rPr lang="fr-FR" sz="1800" smtClean="0"/>
              <a:t>Être rigoureux dans les procédures</a:t>
            </a:r>
          </a:p>
          <a:p>
            <a:pPr eaLnBrk="1" hangingPunct="1">
              <a:lnSpc>
                <a:spcPct val="80000"/>
              </a:lnSpc>
            </a:pPr>
            <a:r>
              <a:rPr lang="fr-FR" sz="1800" smtClean="0"/>
              <a:t>Inscriptions: application de l’amende (35 euros)(annexes 2014) en cas de retard. Vérifier pagaie  et certificat médical.</a:t>
            </a:r>
          </a:p>
          <a:p>
            <a:pPr eaLnBrk="1" hangingPunct="1">
              <a:lnSpc>
                <a:spcPct val="80000"/>
              </a:lnSpc>
            </a:pPr>
            <a:r>
              <a:rPr lang="fr-FR" sz="1800" smtClean="0"/>
              <a:t>Sur classement: connaître les surclassés autorisés à courir.</a:t>
            </a:r>
          </a:p>
          <a:p>
            <a:pPr eaLnBrk="1" hangingPunct="1">
              <a:lnSpc>
                <a:spcPct val="80000"/>
              </a:lnSpc>
            </a:pPr>
            <a:r>
              <a:rPr lang="fr-FR" sz="1800" smtClean="0"/>
              <a:t>Invités: tous pratiquants licenciés non compétiteurs dans une catégorie officielle sur la course du jour. </a:t>
            </a:r>
          </a:p>
          <a:p>
            <a:pPr eaLnBrk="1" hangingPunct="1">
              <a:lnSpc>
                <a:spcPct val="80000"/>
              </a:lnSpc>
            </a:pPr>
            <a:r>
              <a:rPr lang="fr-FR" sz="1800" smtClean="0"/>
              <a:t>Démonstration:  obligatoire , Au mieux 2 embarcations de chaque catégorie en tronçons et en parcours long d’un compétiteur au moins pour avoir le temps</a:t>
            </a:r>
          </a:p>
          <a:p>
            <a:pPr algn="just" eaLnBrk="1" hangingPunct="1">
              <a:lnSpc>
                <a:spcPct val="80000"/>
              </a:lnSpc>
            </a:pPr>
            <a:r>
              <a:rPr lang="fr-FR" sz="1800" smtClean="0"/>
              <a:t>Tracé du parcours: </a:t>
            </a:r>
          </a:p>
          <a:p>
            <a:pPr algn="just" eaLnBrk="1" hangingPunct="1">
              <a:lnSpc>
                <a:spcPct val="80000"/>
              </a:lnSpc>
              <a:buFont typeface="Wingdings" pitchFamily="2" charset="2"/>
              <a:buNone/>
            </a:pPr>
            <a:r>
              <a:rPr lang="fr-FR" sz="1800" smtClean="0"/>
              <a:t>Le tracé comprend 18 à 25 portes dont 6  maximum sont à remonter. Il doit être équilibré afin de ne pas favoriser les canoës bordés à droite ou à gauche .Le parcours doit comprendre au moins une figure laissant à l’athlète différentes options de franchissement. La dernière porte est située entre 15 et 25 mètres de la ligne d'arrivée. Le temps de course pour le meilleur compétiteur doit tendre vers 95’’ + ou – 10’’.</a:t>
            </a:r>
          </a:p>
          <a:p>
            <a:pPr algn="just" eaLnBrk="1" hangingPunct="1">
              <a:lnSpc>
                <a:spcPct val="80000"/>
              </a:lnSpc>
              <a:buFont typeface="Wingdings" pitchFamily="2" charset="2"/>
              <a:buNone/>
            </a:pPr>
            <a:r>
              <a:rPr lang="fr-FR" sz="1800" smtClean="0"/>
              <a:t>La largeur des portes doit être au minimum de 1m20 et maximum 4 m et pour une porte à 1 fiche , l’une d’entre elles au dessus de l’eau, l’autre au bord. La hauteur des fiches à 20 cm au dessus de l’eau. Les fiches se terminant par un anneau noir de 2 à 2,5cm en bas du dernier anneau blanc;(obligatoire en Nationale)</a:t>
            </a:r>
          </a:p>
          <a:p>
            <a:pPr algn="just" eaLnBrk="1" hangingPunct="1">
              <a:lnSpc>
                <a:spcPct val="80000"/>
              </a:lnSpc>
            </a:pPr>
            <a:r>
              <a:rPr lang="fr-FR" sz="1800" smtClean="0"/>
              <a:t>Sécurité: appliquer le règlement en vigueur  et les contrôles d’équipement.</a:t>
            </a:r>
          </a:p>
          <a:p>
            <a:pPr eaLnBrk="1" hangingPunct="1">
              <a:lnSpc>
                <a:spcPct val="80000"/>
              </a:lnSpc>
              <a:buFont typeface="Wingdings" pitchFamily="2" charset="2"/>
              <a:buNone/>
            </a:pPr>
            <a:endParaRPr lang="fr-FR" sz="2000" smtClean="0"/>
          </a:p>
        </p:txBody>
      </p:sp>
    </p:spTree>
  </p:cSld>
  <p:clrMapOvr>
    <a:masterClrMapping/>
  </p:clrMapOvr>
  <p:transition>
    <p:check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1" name="Rectangle 13"/>
          <p:cNvSpPr>
            <a:spLocks noGrp="1" noChangeArrowheads="1"/>
          </p:cNvSpPr>
          <p:nvPr>
            <p:ph type="title" idx="4294967295"/>
          </p:nvPr>
        </p:nvSpPr>
        <p:spPr/>
        <p:txBody>
          <a:bodyPr/>
          <a:lstStyle/>
          <a:p>
            <a:pPr eaLnBrk="1" hangingPunct="1">
              <a:defRPr/>
            </a:pPr>
            <a:r>
              <a:rPr lang="fr-FR" smtClean="0"/>
              <a:t>Relations du Juge Arbitre</a:t>
            </a:r>
          </a:p>
        </p:txBody>
      </p:sp>
      <p:sp>
        <p:nvSpPr>
          <p:cNvPr id="51208" name="Rectangle 14"/>
          <p:cNvSpPr>
            <a:spLocks noGrp="1" noChangeArrowheads="1"/>
          </p:cNvSpPr>
          <p:nvPr>
            <p:ph type="body" idx="4294967295"/>
          </p:nvPr>
        </p:nvSpPr>
        <p:spPr>
          <a:xfrm>
            <a:off x="684213" y="1628775"/>
            <a:ext cx="7773987" cy="4467225"/>
          </a:xfrm>
        </p:spPr>
        <p:txBody>
          <a:bodyPr/>
          <a:lstStyle/>
          <a:p>
            <a:pPr eaLnBrk="1" hangingPunct="1">
              <a:buFont typeface="Wingdings" pitchFamily="2" charset="2"/>
              <a:buNone/>
            </a:pPr>
            <a:endParaRPr lang="fr-FR" smtClean="0"/>
          </a:p>
        </p:txBody>
      </p:sp>
      <p:graphicFrame>
        <p:nvGraphicFramePr>
          <p:cNvPr id="51206" name="Object 6"/>
          <p:cNvGraphicFramePr>
            <a:graphicFrameLocks noChangeAspect="1"/>
          </p:cNvGraphicFramePr>
          <p:nvPr/>
        </p:nvGraphicFramePr>
        <p:xfrm>
          <a:off x="539750" y="1773238"/>
          <a:ext cx="8064500" cy="4419600"/>
        </p:xfrm>
        <a:graphic>
          <a:graphicData uri="http://schemas.openxmlformats.org/presentationml/2006/ole">
            <p:oleObj spid="_x0000_s51206" name="Organization Chart" r:id="rId4" imgW="6100011" imgH="1167063" progId="">
              <p:embed followColorScheme="full"/>
            </p:oleObj>
          </a:graphicData>
        </a:graphic>
      </p:graphicFrame>
      <p:sp>
        <p:nvSpPr>
          <p:cNvPr id="51209" name="Text Box 5"/>
          <p:cNvSpPr txBox="1">
            <a:spLocks noChangeArrowheads="1"/>
          </p:cNvSpPr>
          <p:nvPr/>
        </p:nvSpPr>
        <p:spPr bwMode="auto">
          <a:xfrm>
            <a:off x="6372225" y="2708275"/>
            <a:ext cx="1152525" cy="457200"/>
          </a:xfrm>
          <a:prstGeom prst="rect">
            <a:avLst/>
          </a:prstGeom>
          <a:solidFill>
            <a:srgbClr val="33CCCC"/>
          </a:solidFill>
          <a:ln w="12700" algn="ctr">
            <a:solidFill>
              <a:schemeClr val="bg2"/>
            </a:solidFill>
            <a:miter lim="800000"/>
            <a:headEnd type="none" w="sm" len="sm"/>
            <a:tailEnd type="none" w="sm" len="sm"/>
          </a:ln>
        </p:spPr>
        <p:txBody>
          <a:bodyPr/>
          <a:lstStyle/>
          <a:p>
            <a:pPr>
              <a:spcBef>
                <a:spcPct val="50000"/>
              </a:spcBef>
            </a:pPr>
            <a:r>
              <a:rPr lang="fr-FR"/>
              <a:t>Traceur</a:t>
            </a:r>
          </a:p>
        </p:txBody>
      </p:sp>
      <p:sp>
        <p:nvSpPr>
          <p:cNvPr id="51210" name="Text Box 6"/>
          <p:cNvSpPr txBox="1">
            <a:spLocks noChangeArrowheads="1"/>
          </p:cNvSpPr>
          <p:nvPr/>
        </p:nvSpPr>
        <p:spPr bwMode="auto">
          <a:xfrm>
            <a:off x="3132138" y="1844675"/>
            <a:ext cx="3024187" cy="469900"/>
          </a:xfrm>
          <a:prstGeom prst="rect">
            <a:avLst/>
          </a:prstGeom>
          <a:solidFill>
            <a:schemeClr val="accent1"/>
          </a:solidFill>
          <a:ln w="12700">
            <a:solidFill>
              <a:schemeClr val="tx1"/>
            </a:solidFill>
            <a:miter lim="800000"/>
            <a:headEnd type="none" w="sm" len="sm"/>
            <a:tailEnd type="none" w="sm" len="sm"/>
          </a:ln>
        </p:spPr>
        <p:txBody>
          <a:bodyPr>
            <a:spAutoFit/>
          </a:bodyPr>
          <a:lstStyle/>
          <a:p>
            <a:pPr>
              <a:spcBef>
                <a:spcPct val="50000"/>
              </a:spcBef>
            </a:pPr>
            <a:r>
              <a:rPr lang="fr-FR"/>
              <a:t>LE JUGE ARBITRE</a:t>
            </a:r>
          </a:p>
        </p:txBody>
      </p:sp>
      <p:sp>
        <p:nvSpPr>
          <p:cNvPr id="51211" name="Text Box 7"/>
          <p:cNvSpPr txBox="1">
            <a:spLocks noChangeArrowheads="1"/>
          </p:cNvSpPr>
          <p:nvPr/>
        </p:nvSpPr>
        <p:spPr bwMode="auto">
          <a:xfrm>
            <a:off x="6804025" y="5084763"/>
            <a:ext cx="1728788" cy="336550"/>
          </a:xfrm>
          <a:prstGeom prst="rect">
            <a:avLst/>
          </a:prstGeom>
          <a:solidFill>
            <a:schemeClr val="accent1"/>
          </a:solidFill>
          <a:ln w="12700">
            <a:noFill/>
            <a:miter lim="800000"/>
            <a:headEnd type="none" w="sm" len="sm"/>
            <a:tailEnd type="none" w="sm" len="sm"/>
          </a:ln>
        </p:spPr>
        <p:txBody>
          <a:bodyPr>
            <a:spAutoFit/>
          </a:bodyPr>
          <a:lstStyle/>
          <a:p>
            <a:r>
              <a:rPr lang="fr-FR" sz="1600"/>
              <a:t>ENTRAÎNEURS</a:t>
            </a:r>
          </a:p>
        </p:txBody>
      </p:sp>
    </p:spTree>
  </p:cSld>
  <p:clrMapOvr>
    <a:masterClrMapping/>
  </p:clrMapOvr>
  <p:transition>
    <p:check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p:txBody>
          <a:bodyPr/>
          <a:lstStyle/>
          <a:p>
            <a:pPr eaLnBrk="1" hangingPunct="1">
              <a:defRPr/>
            </a:pPr>
            <a:r>
              <a:rPr lang="fr-FR" sz="4000" smtClean="0"/>
              <a:t>2. Le Juge Arbitre et l’organisation</a:t>
            </a:r>
          </a:p>
        </p:txBody>
      </p:sp>
      <p:sp>
        <p:nvSpPr>
          <p:cNvPr id="53250" name="Rectangle 5"/>
          <p:cNvSpPr>
            <a:spLocks noGrp="1" noChangeArrowheads="1"/>
          </p:cNvSpPr>
          <p:nvPr>
            <p:ph type="body" idx="1"/>
          </p:nvPr>
        </p:nvSpPr>
        <p:spPr>
          <a:xfrm>
            <a:off x="250825" y="1052513"/>
            <a:ext cx="8713788" cy="5472112"/>
          </a:xfrm>
        </p:spPr>
        <p:txBody>
          <a:bodyPr/>
          <a:lstStyle/>
          <a:p>
            <a:pPr eaLnBrk="1" hangingPunct="1">
              <a:lnSpc>
                <a:spcPct val="80000"/>
              </a:lnSpc>
              <a:buFontTx/>
              <a:buNone/>
            </a:pPr>
            <a:r>
              <a:rPr lang="fr-FR" sz="1800" smtClean="0"/>
              <a:t>S’informer de: comment on peut vous contacter et vous comment vous êtes en relation avec l’organisation.</a:t>
            </a:r>
          </a:p>
          <a:p>
            <a:pPr eaLnBrk="1" hangingPunct="1">
              <a:lnSpc>
                <a:spcPct val="80000"/>
              </a:lnSpc>
            </a:pPr>
            <a:r>
              <a:rPr lang="fr-FR" sz="2800" smtClean="0"/>
              <a:t>Vis à vis du R1:</a:t>
            </a:r>
          </a:p>
          <a:p>
            <a:pPr eaLnBrk="1" hangingPunct="1">
              <a:lnSpc>
                <a:spcPct val="80000"/>
              </a:lnSpc>
              <a:buFont typeface="Wingdings" pitchFamily="2" charset="2"/>
              <a:buNone/>
            </a:pPr>
            <a:endParaRPr lang="fr-FR" sz="800" smtClean="0"/>
          </a:p>
          <a:p>
            <a:pPr eaLnBrk="1" hangingPunct="1">
              <a:lnSpc>
                <a:spcPct val="80000"/>
              </a:lnSpc>
              <a:buFont typeface="Wingdings" pitchFamily="2" charset="2"/>
              <a:buNone/>
            </a:pPr>
            <a:r>
              <a:rPr lang="fr-FR" sz="1800" smtClean="0"/>
              <a:t>Prendre contact avec les organisateurs,  3 semaines à un mois avant la course. Afin de connaître le contexte dans lequel doit se dérouler la course.</a:t>
            </a:r>
          </a:p>
          <a:p>
            <a:pPr eaLnBrk="1" hangingPunct="1">
              <a:lnSpc>
                <a:spcPct val="80000"/>
              </a:lnSpc>
              <a:buFont typeface="Wingdings" pitchFamily="2" charset="2"/>
              <a:buNone/>
            </a:pPr>
            <a:r>
              <a:rPr lang="fr-FR" sz="1800" smtClean="0"/>
              <a:t>Voir le programme et modifier si besoin </a:t>
            </a:r>
          </a:p>
          <a:p>
            <a:pPr eaLnBrk="1" hangingPunct="1">
              <a:lnSpc>
                <a:spcPct val="80000"/>
              </a:lnSpc>
              <a:buFont typeface="Wingdings" pitchFamily="2" charset="2"/>
              <a:buNone/>
            </a:pPr>
            <a:r>
              <a:rPr lang="fr-FR" sz="1800" smtClean="0"/>
              <a:t>Prendre connaissance de l’organigramme et demander si tous les postes cruciaux sont pourvus (responsable des juges, équipe du départ arrivée, doublage manuel chrono, en plus du mode de chronométrage existant, l’informatique ,le secrétariat, les ramasseurs de fiches, le traceur…).</a:t>
            </a:r>
            <a:r>
              <a:rPr lang="fr-FR" sz="1600" smtClean="0"/>
              <a:t> </a:t>
            </a:r>
          </a:p>
          <a:p>
            <a:pPr eaLnBrk="1" hangingPunct="1">
              <a:lnSpc>
                <a:spcPct val="80000"/>
              </a:lnSpc>
              <a:buFont typeface="Wingdings" pitchFamily="2" charset="2"/>
              <a:buNone/>
            </a:pPr>
            <a:endParaRPr lang="fr-FR" sz="800" smtClean="0"/>
          </a:p>
          <a:p>
            <a:pPr eaLnBrk="1" hangingPunct="1">
              <a:lnSpc>
                <a:spcPct val="80000"/>
              </a:lnSpc>
            </a:pPr>
            <a:r>
              <a:rPr lang="fr-FR" sz="2800" smtClean="0"/>
              <a:t>Vis à vis des chronométreurs :</a:t>
            </a:r>
          </a:p>
          <a:p>
            <a:pPr eaLnBrk="1" hangingPunct="1">
              <a:lnSpc>
                <a:spcPct val="80000"/>
              </a:lnSpc>
              <a:buFont typeface="Wingdings" pitchFamily="2" charset="2"/>
              <a:buNone/>
            </a:pPr>
            <a:endParaRPr lang="fr-FR" sz="800" smtClean="0"/>
          </a:p>
          <a:p>
            <a:pPr eaLnBrk="1" hangingPunct="1">
              <a:lnSpc>
                <a:spcPct val="80000"/>
              </a:lnSpc>
              <a:buFontTx/>
              <a:buChar char="-"/>
            </a:pPr>
            <a:r>
              <a:rPr lang="fr-FR" sz="1800" smtClean="0"/>
              <a:t>Horaires, intervalle, bouchage des « trous », manches recourues </a:t>
            </a:r>
            <a:r>
              <a:rPr lang="fr-FR" sz="1800" b="1" smtClean="0"/>
              <a:t>autorisées seulement par le J.A.,</a:t>
            </a:r>
            <a:r>
              <a:rPr lang="fr-FR" sz="1800" smtClean="0"/>
              <a:t> </a:t>
            </a:r>
          </a:p>
          <a:p>
            <a:pPr eaLnBrk="1" hangingPunct="1">
              <a:lnSpc>
                <a:spcPct val="80000"/>
              </a:lnSpc>
              <a:buFontTx/>
              <a:buChar char="-"/>
            </a:pPr>
            <a:r>
              <a:rPr lang="fr-FR" sz="1800" smtClean="0"/>
              <a:t>qui lance la course ?   </a:t>
            </a:r>
            <a:r>
              <a:rPr lang="fr-FR" sz="1800" b="1" smtClean="0"/>
              <a:t>c’est le J.A</a:t>
            </a:r>
            <a:r>
              <a:rPr lang="fr-FR" sz="1800" smtClean="0"/>
              <a:t>., </a:t>
            </a:r>
          </a:p>
          <a:p>
            <a:pPr eaLnBrk="1" hangingPunct="1">
              <a:lnSpc>
                <a:spcPct val="80000"/>
              </a:lnSpc>
              <a:buFontTx/>
              <a:buChar char="-"/>
            </a:pPr>
            <a:r>
              <a:rPr lang="fr-FR" sz="1800" smtClean="0"/>
              <a:t>la 2° manche ? Ou la Finale </a:t>
            </a:r>
            <a:r>
              <a:rPr lang="fr-FR" sz="1800" b="1" smtClean="0"/>
              <a:t>c’est le J.A</a:t>
            </a:r>
            <a:r>
              <a:rPr lang="fr-FR" sz="1800" smtClean="0"/>
              <a:t>, </a:t>
            </a:r>
          </a:p>
          <a:p>
            <a:pPr eaLnBrk="1" hangingPunct="1">
              <a:lnSpc>
                <a:spcPct val="80000"/>
              </a:lnSpc>
              <a:buFontTx/>
              <a:buChar char="-"/>
            </a:pPr>
            <a:r>
              <a:rPr lang="fr-FR" sz="1800" smtClean="0"/>
              <a:t>comportement en cas d’incident de course: à définir qui arrête la course.</a:t>
            </a:r>
          </a:p>
          <a:p>
            <a:pPr eaLnBrk="1" hangingPunct="1">
              <a:lnSpc>
                <a:spcPct val="80000"/>
              </a:lnSpc>
              <a:buFontTx/>
              <a:buChar char="-"/>
            </a:pPr>
            <a:r>
              <a:rPr lang="fr-FR" sz="1800" smtClean="0"/>
              <a:t>Rattraper le retard oui mais Ne pas prendre d’avance sur les horaires affichés</a:t>
            </a:r>
          </a:p>
          <a:p>
            <a:pPr eaLnBrk="1" hangingPunct="1">
              <a:lnSpc>
                <a:spcPct val="80000"/>
              </a:lnSpc>
              <a:buFont typeface="Wingdings" pitchFamily="2" charset="2"/>
              <a:buNone/>
            </a:pPr>
            <a:endParaRPr lang="fr-FR" sz="1800" smtClean="0"/>
          </a:p>
        </p:txBody>
      </p:sp>
    </p:spTree>
  </p:cSld>
  <p:clrMapOvr>
    <a:masterClrMapping/>
  </p:clrMapOvr>
  <p:transition>
    <p:check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fr-FR" sz="4000" smtClean="0"/>
              <a:t>Suite</a:t>
            </a:r>
          </a:p>
        </p:txBody>
      </p:sp>
      <p:sp>
        <p:nvSpPr>
          <p:cNvPr id="38915" name="Rectangle 3"/>
          <p:cNvSpPr>
            <a:spLocks noGrp="1" noChangeArrowheads="1"/>
          </p:cNvSpPr>
          <p:nvPr>
            <p:ph type="body" idx="1"/>
          </p:nvPr>
        </p:nvSpPr>
        <p:spPr>
          <a:xfrm>
            <a:off x="468313" y="908050"/>
            <a:ext cx="7920037" cy="5545138"/>
          </a:xfrm>
        </p:spPr>
        <p:txBody>
          <a:bodyPr/>
          <a:lstStyle/>
          <a:p>
            <a:pPr marL="609600" indent="-609600" eaLnBrk="1" hangingPunct="1">
              <a:lnSpc>
                <a:spcPct val="70000"/>
              </a:lnSpc>
            </a:pPr>
            <a:r>
              <a:rPr lang="fr-FR" sz="2400" smtClean="0"/>
              <a:t>Vis à vis du traceur:</a:t>
            </a:r>
            <a:endParaRPr lang="fr-FR" sz="1200" smtClean="0"/>
          </a:p>
          <a:p>
            <a:pPr marL="609600" indent="-609600" eaLnBrk="1" hangingPunct="1">
              <a:lnSpc>
                <a:spcPct val="70000"/>
              </a:lnSpc>
              <a:buFont typeface="Wingdings" pitchFamily="2" charset="2"/>
              <a:buNone/>
            </a:pPr>
            <a:endParaRPr lang="fr-FR" sz="800" smtClean="0"/>
          </a:p>
          <a:p>
            <a:pPr marL="609600" indent="-609600" eaLnBrk="1" hangingPunct="1">
              <a:lnSpc>
                <a:spcPct val="70000"/>
              </a:lnSpc>
              <a:buFont typeface="Wingdings" pitchFamily="2" charset="2"/>
              <a:buNone/>
            </a:pPr>
            <a:r>
              <a:rPr lang="fr-FR" sz="1800" smtClean="0"/>
              <a:t>Le juge arbitre doit se faire remettre le tracé sur support papier </a:t>
            </a:r>
            <a:r>
              <a:rPr lang="fr-FR" sz="1800" b="1" smtClean="0"/>
              <a:t>avant la démonstration</a:t>
            </a:r>
            <a:r>
              <a:rPr lang="fr-FR" sz="1800" smtClean="0"/>
              <a:t> +/- 1heure de manière à pré positionner avec le responsable des juges, les juges de portes, transmetteurs et définir les secteurs pour la saisie des pénalités en course.</a:t>
            </a:r>
          </a:p>
          <a:p>
            <a:pPr marL="609600" indent="-609600" eaLnBrk="1" hangingPunct="1">
              <a:lnSpc>
                <a:spcPct val="70000"/>
              </a:lnSpc>
              <a:buFont typeface="Wingdings" pitchFamily="2" charset="2"/>
              <a:buNone/>
            </a:pPr>
            <a:r>
              <a:rPr lang="fr-FR" sz="1800" smtClean="0"/>
              <a:t>	Le ou les traceurs avec le Juge Arbitre doivent s’assurer d’un tracé cohérent tant avec le niveau de la course que des possibilités offertes par la rivière</a:t>
            </a:r>
          </a:p>
          <a:p>
            <a:pPr marL="609600" indent="-609600" eaLnBrk="1" hangingPunct="1">
              <a:lnSpc>
                <a:spcPct val="70000"/>
              </a:lnSpc>
              <a:buFont typeface="Wingdings" pitchFamily="2" charset="2"/>
              <a:buNone/>
            </a:pPr>
            <a:r>
              <a:rPr lang="fr-FR" sz="1800" smtClean="0"/>
              <a:t>         Faire réaliser </a:t>
            </a:r>
            <a:r>
              <a:rPr lang="fr-FR" sz="1800" u="sng" smtClean="0"/>
              <a:t>un parcours entier dans les conditions de course</a:t>
            </a:r>
            <a:r>
              <a:rPr lang="fr-FR" sz="1800" smtClean="0"/>
              <a:t> par un pratiquant licencié </a:t>
            </a:r>
            <a:r>
              <a:rPr lang="fr-FR" sz="1800" u="sng" smtClean="0"/>
              <a:t>de niveau proche</a:t>
            </a:r>
            <a:r>
              <a:rPr lang="fr-FR" sz="1800" smtClean="0"/>
              <a:t> ( démonstrateur ) afin d’étalonner le temps de parcours.</a:t>
            </a:r>
          </a:p>
          <a:p>
            <a:pPr marL="609600" indent="-609600" eaLnBrk="1" hangingPunct="1">
              <a:lnSpc>
                <a:spcPct val="70000"/>
              </a:lnSpc>
              <a:buFont typeface="Wingdings" pitchFamily="2" charset="2"/>
              <a:buNone/>
            </a:pPr>
            <a:r>
              <a:rPr lang="fr-FR" sz="1800" smtClean="0"/>
              <a:t>Le juge arbitre valide le réglage de la hauteur des fiches.</a:t>
            </a:r>
          </a:p>
          <a:p>
            <a:pPr marL="609600" indent="-609600" eaLnBrk="1" hangingPunct="1">
              <a:lnSpc>
                <a:spcPct val="70000"/>
              </a:lnSpc>
              <a:buFont typeface="Wingdings" pitchFamily="2" charset="2"/>
              <a:buNone/>
            </a:pPr>
            <a:r>
              <a:rPr lang="fr-FR" sz="1800" smtClean="0"/>
              <a:t>Réunion du comité de compétition pour homologation du parcours.</a:t>
            </a:r>
          </a:p>
          <a:p>
            <a:pPr marL="609600" indent="-609600" eaLnBrk="1" hangingPunct="1">
              <a:lnSpc>
                <a:spcPct val="70000"/>
              </a:lnSpc>
            </a:pPr>
            <a:r>
              <a:rPr lang="fr-FR" sz="2400" smtClean="0"/>
              <a:t>Vis à vis des entraîneurs</a:t>
            </a:r>
          </a:p>
          <a:p>
            <a:pPr marL="609600" indent="-609600" eaLnBrk="1" hangingPunct="1">
              <a:lnSpc>
                <a:spcPct val="70000"/>
              </a:lnSpc>
              <a:buFont typeface="Wingdings" pitchFamily="2" charset="2"/>
              <a:buNone/>
            </a:pPr>
            <a:endParaRPr lang="fr-FR" sz="800" smtClean="0"/>
          </a:p>
          <a:p>
            <a:pPr marL="609600" indent="-609600" eaLnBrk="1" hangingPunct="1">
              <a:lnSpc>
                <a:spcPct val="70000"/>
              </a:lnSpc>
              <a:buFont typeface="Wingdings" pitchFamily="2" charset="2"/>
              <a:buNone/>
            </a:pPr>
            <a:r>
              <a:rPr lang="fr-FR" sz="1800" smtClean="0"/>
              <a:t>Réunion des chefs d’équipe, organisée et conduite par le R1 </a:t>
            </a:r>
          </a:p>
          <a:p>
            <a:pPr marL="609600" indent="-609600" eaLnBrk="1" hangingPunct="1">
              <a:lnSpc>
                <a:spcPct val="70000"/>
              </a:lnSpc>
              <a:buFont typeface="Wingdings" pitchFamily="2" charset="2"/>
              <a:buNone/>
            </a:pPr>
            <a:r>
              <a:rPr lang="fr-FR" sz="1800" smtClean="0"/>
              <a:t>On y donnera les listes de départ, les horaires détaillés démo, courses, phases, l’intervalle entre les départs, les emplacements départ arrivée, secrétariat, local pour éventuels contrôles anti dopage, du contrôle du matériel et le lieu, système utilisé pour chrono, info sur organisation du site, procédure pour demandes de vérification et réclamation, appel, les consignes de sécurité, les consignes spécifiques en cas d’intempéries</a:t>
            </a:r>
          </a:p>
          <a:p>
            <a:pPr marL="609600" indent="-609600" eaLnBrk="1" hangingPunct="1">
              <a:lnSpc>
                <a:spcPct val="70000"/>
              </a:lnSpc>
              <a:buFont typeface="Wingdings" pitchFamily="2" charset="2"/>
              <a:buNone/>
            </a:pPr>
            <a:r>
              <a:rPr lang="fr-FR" sz="1800" smtClean="0"/>
              <a:t>Affichage de simulations d’horaires pour les finales</a:t>
            </a:r>
          </a:p>
          <a:p>
            <a:pPr marL="609600" indent="-609600" eaLnBrk="1" hangingPunct="1">
              <a:lnSpc>
                <a:spcPct val="70000"/>
              </a:lnSpc>
              <a:buFont typeface="Wingdings" pitchFamily="2" charset="2"/>
              <a:buNone/>
            </a:pPr>
            <a:r>
              <a:rPr lang="fr-FR" sz="1800" smtClean="0"/>
              <a:t>Affichage de la composition du  comité d’approbation et du Jury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dissolve">
                                      <p:cBhvr>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8915">
                                            <p:txEl>
                                              <p:pRg st="2" end="2"/>
                                            </p:txEl>
                                          </p:spTgt>
                                        </p:tgtEl>
                                        <p:attrNameLst>
                                          <p:attrName>style.visibility</p:attrName>
                                        </p:attrNameLst>
                                      </p:cBhvr>
                                      <p:to>
                                        <p:strVal val="visible"/>
                                      </p:to>
                                    </p:set>
                                    <p:animEffect transition="in" filter="dissolve">
                                      <p:cBhvr>
                                        <p:cTn id="12" dur="500"/>
                                        <p:tgtEl>
                                          <p:spTgt spid="3891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8915">
                                            <p:txEl>
                                              <p:pRg st="3" end="3"/>
                                            </p:txEl>
                                          </p:spTgt>
                                        </p:tgtEl>
                                        <p:attrNameLst>
                                          <p:attrName>style.visibility</p:attrName>
                                        </p:attrNameLst>
                                      </p:cBhvr>
                                      <p:to>
                                        <p:strVal val="visible"/>
                                      </p:to>
                                    </p:set>
                                    <p:animEffect transition="in" filter="dissolve">
                                      <p:cBhvr>
                                        <p:cTn id="17" dur="500"/>
                                        <p:tgtEl>
                                          <p:spTgt spid="3891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8915">
                                            <p:txEl>
                                              <p:pRg st="4" end="4"/>
                                            </p:txEl>
                                          </p:spTgt>
                                        </p:tgtEl>
                                        <p:attrNameLst>
                                          <p:attrName>style.visibility</p:attrName>
                                        </p:attrNameLst>
                                      </p:cBhvr>
                                      <p:to>
                                        <p:strVal val="visible"/>
                                      </p:to>
                                    </p:set>
                                    <p:animEffect transition="in" filter="dissolve">
                                      <p:cBhvr>
                                        <p:cTn id="22" dur="500"/>
                                        <p:tgtEl>
                                          <p:spTgt spid="38915">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8915">
                                            <p:txEl>
                                              <p:pRg st="5" end="5"/>
                                            </p:txEl>
                                          </p:spTgt>
                                        </p:tgtEl>
                                        <p:attrNameLst>
                                          <p:attrName>style.visibility</p:attrName>
                                        </p:attrNameLst>
                                      </p:cBhvr>
                                      <p:to>
                                        <p:strVal val="visible"/>
                                      </p:to>
                                    </p:set>
                                    <p:animEffect transition="in" filter="dissolve">
                                      <p:cBhvr>
                                        <p:cTn id="27" dur="500"/>
                                        <p:tgtEl>
                                          <p:spTgt spid="38915">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8915">
                                            <p:txEl>
                                              <p:pRg st="6" end="6"/>
                                            </p:txEl>
                                          </p:spTgt>
                                        </p:tgtEl>
                                        <p:attrNameLst>
                                          <p:attrName>style.visibility</p:attrName>
                                        </p:attrNameLst>
                                      </p:cBhvr>
                                      <p:to>
                                        <p:strVal val="visible"/>
                                      </p:to>
                                    </p:set>
                                    <p:animEffect transition="in" filter="dissolve">
                                      <p:cBhvr>
                                        <p:cTn id="32" dur="500"/>
                                        <p:tgtEl>
                                          <p:spTgt spid="38915">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8915">
                                            <p:txEl>
                                              <p:pRg st="7" end="7"/>
                                            </p:txEl>
                                          </p:spTgt>
                                        </p:tgtEl>
                                        <p:attrNameLst>
                                          <p:attrName>style.visibility</p:attrName>
                                        </p:attrNameLst>
                                      </p:cBhvr>
                                      <p:to>
                                        <p:strVal val="visible"/>
                                      </p:to>
                                    </p:set>
                                    <p:animEffect transition="in" filter="dissolve">
                                      <p:cBhvr>
                                        <p:cTn id="37" dur="500"/>
                                        <p:tgtEl>
                                          <p:spTgt spid="38915">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8915">
                                            <p:txEl>
                                              <p:pRg st="9" end="9"/>
                                            </p:txEl>
                                          </p:spTgt>
                                        </p:tgtEl>
                                        <p:attrNameLst>
                                          <p:attrName>style.visibility</p:attrName>
                                        </p:attrNameLst>
                                      </p:cBhvr>
                                      <p:to>
                                        <p:strVal val="visible"/>
                                      </p:to>
                                    </p:set>
                                    <p:animEffect transition="in" filter="dissolve">
                                      <p:cBhvr>
                                        <p:cTn id="42" dur="500"/>
                                        <p:tgtEl>
                                          <p:spTgt spid="38915">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8915">
                                            <p:txEl>
                                              <p:pRg st="10" end="10"/>
                                            </p:txEl>
                                          </p:spTgt>
                                        </p:tgtEl>
                                        <p:attrNameLst>
                                          <p:attrName>style.visibility</p:attrName>
                                        </p:attrNameLst>
                                      </p:cBhvr>
                                      <p:to>
                                        <p:strVal val="visible"/>
                                      </p:to>
                                    </p:set>
                                    <p:animEffect transition="in" filter="dissolve">
                                      <p:cBhvr>
                                        <p:cTn id="47" dur="500"/>
                                        <p:tgtEl>
                                          <p:spTgt spid="38915">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8915">
                                            <p:txEl>
                                              <p:pRg st="11" end="11"/>
                                            </p:txEl>
                                          </p:spTgt>
                                        </p:tgtEl>
                                        <p:attrNameLst>
                                          <p:attrName>style.visibility</p:attrName>
                                        </p:attrNameLst>
                                      </p:cBhvr>
                                      <p:to>
                                        <p:strVal val="visible"/>
                                      </p:to>
                                    </p:set>
                                    <p:animEffect transition="in" filter="dissolve">
                                      <p:cBhvr>
                                        <p:cTn id="52" dur="500"/>
                                        <p:tgtEl>
                                          <p:spTgt spid="38915">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8915">
                                            <p:txEl>
                                              <p:pRg st="12" end="12"/>
                                            </p:txEl>
                                          </p:spTgt>
                                        </p:tgtEl>
                                        <p:attrNameLst>
                                          <p:attrName>style.visibility</p:attrName>
                                        </p:attrNameLst>
                                      </p:cBhvr>
                                      <p:to>
                                        <p:strVal val="visible"/>
                                      </p:to>
                                    </p:set>
                                    <p:animEffect transition="in" filter="dissolve">
                                      <p:cBhvr>
                                        <p:cTn id="57" dur="500"/>
                                        <p:tgtEl>
                                          <p:spTgt spid="3891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theme/theme1.xml><?xml version="1.0" encoding="utf-8"?>
<a:theme xmlns:a="http://schemas.openxmlformats.org/drawingml/2006/main" name="Didacticiel">
  <a:themeElements>
    <a:clrScheme name="Didacticiel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fontScheme name="Didacticiel">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idacticiel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Didacticiel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Didacticiel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Didacticiel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Didacticiel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Systeme:Applications:Microsoft Office X:Modèles:Présentations:Contenu:Didacticiel</Template>
  <TotalTime>1162</TotalTime>
  <Words>2106</Words>
  <Application>Microsoft Office PowerPoint</Application>
  <PresentationFormat>Affichage à l'écran (4:3)</PresentationFormat>
  <Paragraphs>193</Paragraphs>
  <Slides>20</Slides>
  <Notes>8</Notes>
  <HiddenSlides>0</HiddenSlides>
  <MMClips>0</MMClips>
  <ScaleCrop>false</ScaleCrop>
  <HeadingPairs>
    <vt:vector size="8" baseType="variant">
      <vt:variant>
        <vt:lpstr>Polices utilisées</vt:lpstr>
      </vt:variant>
      <vt:variant>
        <vt:i4>3</vt:i4>
      </vt:variant>
      <vt:variant>
        <vt:lpstr>Modèle de conception</vt:lpstr>
      </vt:variant>
      <vt:variant>
        <vt:i4>2</vt:i4>
      </vt:variant>
      <vt:variant>
        <vt:lpstr>Serveurs OLE incorporés</vt:lpstr>
      </vt:variant>
      <vt:variant>
        <vt:i4>1</vt:i4>
      </vt:variant>
      <vt:variant>
        <vt:lpstr>Titres des diapositives</vt:lpstr>
      </vt:variant>
      <vt:variant>
        <vt:i4>20</vt:i4>
      </vt:variant>
    </vt:vector>
  </HeadingPairs>
  <TitlesOfParts>
    <vt:vector size="26" baseType="lpstr">
      <vt:lpstr>Times New Roman</vt:lpstr>
      <vt:lpstr>Arial</vt:lpstr>
      <vt:lpstr>Wingdings</vt:lpstr>
      <vt:lpstr>Didacticiel</vt:lpstr>
      <vt:lpstr>Didacticiel</vt:lpstr>
      <vt:lpstr>Organization Chart</vt:lpstr>
      <vt:lpstr>Formation</vt:lpstr>
      <vt:lpstr>Introduction</vt:lpstr>
      <vt:lpstr>Ordre du jour</vt:lpstr>
      <vt:lpstr>Présentation générale</vt:lpstr>
      <vt:lpstr>« Savoir-être » du Juge Arbitre</vt:lpstr>
      <vt:lpstr>1. Le Juge Arbitre et le règlement</vt:lpstr>
      <vt:lpstr>Relations du Juge Arbitre</vt:lpstr>
      <vt:lpstr>2. Le Juge Arbitre et l’organisation</vt:lpstr>
      <vt:lpstr>Suite</vt:lpstr>
      <vt:lpstr>Suite.</vt:lpstr>
      <vt:lpstr>3. Le Juge Arbitre et le jugement</vt:lpstr>
      <vt:lpstr>Suite 1.</vt:lpstr>
      <vt:lpstr>Suite 2.</vt:lpstr>
      <vt:lpstr>Compléments connaissances</vt:lpstr>
      <vt:lpstr>Test 1: théorie</vt:lpstr>
      <vt:lpstr>Test 2: mise en situation</vt:lpstr>
      <vt:lpstr>Test suite</vt:lpstr>
      <vt:lpstr>Cas de figure 1</vt:lpstr>
      <vt:lpstr>Cas de figure 2</vt:lpstr>
      <vt:lpstr>Cas de figure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dc:title>
  <dc:creator>Poste G5</dc:creator>
  <cp:lastModifiedBy>JeanBibi</cp:lastModifiedBy>
  <cp:revision>64</cp:revision>
  <cp:lastPrinted>1904-01-01T00:00:00Z</cp:lastPrinted>
  <dcterms:created xsi:type="dcterms:W3CDTF">2009-03-28T09:09:35Z</dcterms:created>
  <dcterms:modified xsi:type="dcterms:W3CDTF">2015-01-26T16:52:49Z</dcterms:modified>
</cp:coreProperties>
</file>